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5618"/>
  </p:normalViewPr>
  <p:slideViewPr>
    <p:cSldViewPr snapToGrid="0" snapToObjects="1">
      <p:cViewPr varScale="1">
        <p:scale>
          <a:sx n="104" d="100"/>
          <a:sy n="104" d="100"/>
        </p:scale>
        <p:origin x="3064" y="208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svg"/><Relationship Id="rId19" Type="http://schemas.openxmlformats.org/officeDocument/2006/relationships/image" Target="../media/image15.sv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9000"/>
                    </a14:imgEffect>
                  </a14:imgLayer>
                </a14:imgProps>
              </a:ext>
            </a:extLst>
          </a:blip>
          <a:srcRect l="17655" t="16299" r="14307" b="11001"/>
          <a:stretch/>
        </p:blipFill>
        <p:spPr>
          <a:xfrm>
            <a:off x="3675106" y="5812200"/>
            <a:ext cx="2599124" cy="1851471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1000"/>
                    </a14:imgEffect>
                  </a14:imgLayer>
                </a14:imgProps>
              </a:ext>
            </a:extLst>
          </a:blip>
          <a:srcRect l="11074" r="13548" b="19550"/>
          <a:stretch/>
        </p:blipFill>
        <p:spPr>
          <a:xfrm>
            <a:off x="586933" y="5815330"/>
            <a:ext cx="2596896" cy="1847767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Merced County, CA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$57,551 - $75,421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$83,203 -  $112,055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$46,384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$410,999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$1,067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82305" y="4299550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$65,000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$100,000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$275,000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259934" y="8668398"/>
            <a:ext cx="1284326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11.29.22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$485,000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023F17A-EBF2-448B-9D45-65A4BADA89C4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-3003" b="-2568"/>
          <a:stretch/>
        </p:blipFill>
        <p:spPr>
          <a:xfrm>
            <a:off x="5444178" y="324400"/>
            <a:ext cx="1100082" cy="1335231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7A7CA6-05D2-4FD4-913D-492F6E4E8C84}">
  <ds:schemaRefs>
    <ds:schemaRef ds:uri="http://schemas.microsoft.com/office/2006/documentManagement/types"/>
    <ds:schemaRef ds:uri="930cc2c4-486b-463f-bc76-9577a814ea80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211</Words>
  <Application>Microsoft Macintosh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David May</cp:lastModifiedBy>
  <cp:revision>16</cp:revision>
  <cp:lastPrinted>2022-01-11T16:09:34Z</cp:lastPrinted>
  <dcterms:created xsi:type="dcterms:W3CDTF">2022-11-18T16:38:05Z</dcterms:created>
  <dcterms:modified xsi:type="dcterms:W3CDTF">2022-11-29T20:54:57Z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