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62" autoAdjust="0"/>
    <p:restoredTop sz="95618"/>
  </p:normalViewPr>
  <p:slideViewPr>
    <p:cSldViewPr snapToGrid="0" snapToObjects="1">
      <p:cViewPr varScale="1">
        <p:scale>
          <a:sx n="104" d="100"/>
          <a:sy n="104" d="100"/>
        </p:scale>
        <p:origin x="1112" y="20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2DAD4BFB-7052-4A92-B1AA-052DCE2B8A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53" b="2653"/>
          <a:stretch/>
        </p:blipFill>
        <p:spPr>
          <a:xfrm>
            <a:off x="3687884" y="5815694"/>
            <a:ext cx="2596896" cy="1849884"/>
          </a:xfrm>
          <a:prstGeom prst="rect">
            <a:avLst/>
          </a:prstGeom>
          <a:ln>
            <a:solidFill>
              <a:srgbClr val="272D41"/>
            </a:solidFill>
          </a:ln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4FC4E6B-B9F8-4E7E-AD97-8D0403D9FE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80" b="2780"/>
          <a:stretch/>
        </p:blipFill>
        <p:spPr>
          <a:xfrm>
            <a:off x="577858" y="5816425"/>
            <a:ext cx="2594899" cy="1846347"/>
          </a:xfrm>
          <a:prstGeom prst="rect">
            <a:avLst/>
          </a:prstGeom>
          <a:ln>
            <a:solidFill>
              <a:srgbClr val="272D4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New London County, CT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</a:t>
              </a:r>
              <a:r>
                <a:rPr lang="en-US" sz="18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44,323 </a:t>
              </a: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</a:t>
              </a:r>
              <a:r>
                <a:rPr lang="en-US" sz="18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56,770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861584" y="932410"/>
              <a:ext cx="2052267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</a:t>
              </a:r>
              <a:r>
                <a:rPr lang="en-US" sz="18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73,268-</a:t>
              </a: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 $</a:t>
              </a:r>
              <a:r>
                <a:rPr lang="en-US" sz="18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100,816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$68,640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$343,328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$1,227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57411" y="4281528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$50,000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$87,000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$165,000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59934" y="8668398"/>
            <a:ext cx="1284326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DM 10.24.22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$370,000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F023F17A-EBF2-448B-9D45-65A4BADA89C4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854" r="854"/>
          <a:stretch/>
        </p:blipFill>
        <p:spPr>
          <a:xfrm>
            <a:off x="5374288" y="334851"/>
            <a:ext cx="1169330" cy="963049"/>
          </a:xfrm>
          <a:prstGeom prst="rect">
            <a:avLst/>
          </a:prstGeom>
        </p:spPr>
      </p:pic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2022-2023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210</Words>
  <Application>Microsoft Macintosh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David May</dc:creator>
  <cp:lastModifiedBy>David May</cp:lastModifiedBy>
  <cp:revision>3</cp:revision>
  <cp:lastPrinted>2022-01-11T16:09:34Z</cp:lastPrinted>
  <dcterms:created xsi:type="dcterms:W3CDTF">2022-10-24T14:34:28Z</dcterms:created>
  <dcterms:modified xsi:type="dcterms:W3CDTF">2022-10-24T15:10:08Z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