
<file path=[Content_Types].xml><?xml version="1.0" encoding="utf-8"?>
<Types xmlns="http://schemas.openxmlformats.org/package/2006/content-types">
  <Default Extension="53630828857422&amp;source=outdoor&amp;key=AIzaSyBWYJWCA8FNMQvSe_k3LKfDGJaEgdKwsco&amp;signature=_LmtuwJcdeXVy8EdwFwPuD41N3s="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587" autoAdjust="0"/>
    <p:restoredTop sz="95618"/>
  </p:normalViewPr>
  <p:slideViewPr>
    <p:cSldViewPr snapToGrid="0" snapToObjects="1">
      <p:cViewPr varScale="1">
        <p:scale>
          <a:sx n="136" d="100"/>
          <a:sy n="136" d="100"/>
        </p:scale>
        <p:origin x="320" y="21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9/28/26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9/28/26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9/28/26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53630828857422&amp;source=outdoor&amp;key=AIzaSyBWYJWCA8FNMQvSe_k3LKfDGJaEgdKwsco&amp;signature=_LmtuwJcdeXVy8EdwFwPuD41N3s="/></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$50,559 - $60,268</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$98,905 - $115,350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$84,656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$390,975*</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$1,653</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9.28.26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Hartford County, CT</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$1,656 - $9,872</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$773 - $6,076</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E9CEB1B3-7A6C-C7F5-BA1D-FB9388B32751}"/>
              </a:ext>
            </a:extLst>
          </p:cNvPr>
          <p:cNvPicPr>
            <a:picLocks noChangeAspect="1"/>
          </p:cNvPicPr>
          <p:nvPr/>
        </p:nvPicPr>
        <p:blipFill>
          <a:blip r:embed="rId21"/>
          <a:stretch>
            <a:fillRect/>
          </a:stretch>
        </p:blipFill>
        <p:spPr>
          <a:xfrm>
            <a:off x="6134696" y="597140"/>
            <a:ext cx="954095" cy="694581"/>
          </a:xfrm>
          <a:prstGeom prst="rect">
            <a:avLst/>
          </a:prstGeom>
        </p:spPr>
      </p:pic>
      <p:pic>
        <p:nvPicPr>
          <p:cNvPr id="27" name="Picture 26" descr="14 Sapphire St, Enfield, CT 06082">
            <a:extLst>
              <a:ext uri="{FF2B5EF4-FFF2-40B4-BE49-F238E27FC236}">
                <a16:creationId xmlns:a16="http://schemas.microsoft.com/office/drawing/2014/main" id="{D5AB9028-82A2-3579-B4F2-4BA61C0CE0D4}"/>
              </a:ext>
            </a:extLst>
          </p:cNvPr>
          <p:cNvPicPr>
            <a:picLocks noChangeAspect="1"/>
          </p:cNvPicPr>
          <p:nvPr/>
        </p:nvPicPr>
        <p:blipFill>
          <a:blip r:embed="rId22"/>
          <a:srcRect l="22924" r="22774" b="11930"/>
          <a:stretch>
            <a:fillRect/>
          </a:stretch>
        </p:blipFill>
        <p:spPr>
          <a:xfrm>
            <a:off x="1946430" y="5322677"/>
            <a:ext cx="2797429" cy="21051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25 Plantation Road, East Windsor, CT 06016">
            <a:extLst>
              <a:ext uri="{FF2B5EF4-FFF2-40B4-BE49-F238E27FC236}">
                <a16:creationId xmlns:a16="http://schemas.microsoft.com/office/drawing/2014/main" id="{BCAE105C-ECF0-2B4F-8EA0-0B09A0D34A08}"/>
              </a:ext>
            </a:extLst>
          </p:cNvPr>
          <p:cNvPicPr>
            <a:picLocks noChangeAspect="1"/>
          </p:cNvPicPr>
          <p:nvPr/>
        </p:nvPicPr>
        <p:blipFill>
          <a:blip r:embed="rId23"/>
          <a:srcRect l="9628" r="6264" b="11105"/>
          <a:stretch>
            <a:fillRect/>
          </a:stretch>
        </p:blipFill>
        <p:spPr>
          <a:xfrm>
            <a:off x="4853112" y="5319778"/>
            <a:ext cx="2661718" cy="21051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91869"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$255,927</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83729"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$55,400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87685"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$107,100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6982</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2026-09-28T17:54:14Z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