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7" autoAdjust="0"/>
    <p:restoredTop sz="94660"/>
  </p:normalViewPr>
  <p:slideViewPr>
    <p:cSldViewPr snapToGrid="0">
      <p:cViewPr varScale="1">
        <p:scale>
          <a:sx n="65" d="100"/>
          <a:sy n="65" d="100"/>
        </p:scale>
        <p:origin x="39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$42,000-$51,691</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$66,139-$85,697</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$56,316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$496,854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$1,184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6.10.23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Weld County, CO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D52B498C-6E96-993C-212E-711141F9E27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1341" r="8797" b="15727"/>
          <a:stretch/>
        </p:blipFill>
        <p:spPr bwMode="auto">
          <a:xfrm>
            <a:off x="4761630" y="5437818"/>
            <a:ext cx="2547313" cy="1879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CD389C0-52A3-2EEE-2F96-FA061013655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6086" t="25345" r="26169" b="15650"/>
          <a:stretch/>
        </p:blipFill>
        <p:spPr bwMode="auto">
          <a:xfrm>
            <a:off x="2022336" y="5472802"/>
            <a:ext cx="2547313" cy="1851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$395,000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$190,000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$46,500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$75,800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14892"/>
                </a:solidFill>
              </a:rPr>
              <a:t>$1,154-$6,405</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814892"/>
                </a:solidFill>
              </a:rPr>
              <a:t>$1,050-$4,516</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079600" y="522623"/>
            <a:ext cx="1056850" cy="764455"/>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6</cp:revision>
  <dcterms:modified xsi:type="dcterms:W3CDTF">2023-06-10T14:08:54Z</dcterms:modified>
</cp:coreProperties>
</file>