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550DD1-B60D-4C1D-8FDE-1AF1CCA6EF91}">
  <a:tblStyle styleId="{D3550DD1-B60D-4C1D-8FDE-1AF1CCA6EF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98" autoAdjust="0"/>
  </p:normalViewPr>
  <p:slideViewPr>
    <p:cSldViewPr snapToGrid="0" showGuides="1">
      <p:cViewPr varScale="1">
        <p:scale>
          <a:sx n="78" d="100"/>
          <a:sy n="78" d="100"/>
        </p:scale>
        <p:origin x="10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6/9/23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6/9/23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6/9/23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6/9/23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6/9/23 with 22-23 salaries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303596951"/>
              </p:ext>
            </p:extLst>
          </p:nvPr>
        </p:nvGraphicFramePr>
        <p:xfrm>
          <a:off x="363415" y="2105213"/>
          <a:ext cx="4081250" cy="1549327"/>
        </p:xfrm>
        <a:graphic>
          <a:graphicData uri="http://schemas.openxmlformats.org/drawingml/2006/table">
            <a:tbl>
              <a:tblPr>
                <a:noFill/>
                <a:tableStyleId>{D3550DD1-B60D-4C1D-8FDE-1AF1CCA6EF91}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Weld County School District No. Re-2 (Eaton) </a:t>
                      </a:r>
                      <a:r>
                        <a:rPr lang="en-US" sz="1600" b="1" dirty="0">
                          <a:solidFill>
                            <a:schemeClr val="dk2"/>
                          </a:solidFill>
                          <a:latin typeface="Calibri"/>
                          <a:ea typeface="Calibri"/>
                          <a:cs typeface="Calibri"/>
                          <a:sym typeface="Calibri"/>
                        </a:rPr>
                        <a:t>(22-23)</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$39,514-$41,885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$40,000 </a:t>
            </a:r>
            <a:r>
              <a:rPr lang="en-US" sz="2400">
                <a:solidFill>
                  <a:srgbClr val="7030A0"/>
                </a:solidFill>
                <a:latin typeface="Arial"/>
                <a:ea typeface="Arial"/>
                <a:cs typeface="Arial"/>
                <a:sym typeface="Arial"/>
              </a:rPr>
              <a:t>= </a:t>
            </a:r>
            <a:r>
              <a:rPr lang="en-US" sz="2400">
                <a:solidFill>
                  <a:srgbClr val="7030A0"/>
                </a:solidFill>
              </a:rPr>
              <a:t>$27.02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283487012"/>
              </p:ext>
            </p:extLst>
          </p:nvPr>
        </p:nvGraphicFramePr>
        <p:xfrm>
          <a:off x="363415" y="2105213"/>
          <a:ext cx="5544300" cy="1549327"/>
        </p:xfrm>
        <a:graphic>
          <a:graphicData uri="http://schemas.openxmlformats.org/drawingml/2006/table">
            <a:tbl>
              <a:tblPr>
                <a:noFill/>
                <a:tableStyleId>{D3550DD1-B60D-4C1D-8FDE-1AF1CCA6EF91}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Weld County School District No. Re-2 (Eaton) </a:t>
                      </a:r>
                      <a:r>
                        <a:rPr lang="en-US" sz="1600" b="1" dirty="0">
                          <a:solidFill>
                            <a:schemeClr val="dk2"/>
                          </a:solidFill>
                          <a:latin typeface="Calibri"/>
                          <a:ea typeface="Calibri"/>
                          <a:cs typeface="Calibri"/>
                          <a:sym typeface="Calibri"/>
                        </a:rPr>
                        <a:t>(22-23)</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$39,514-$41,885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$42,208-$45,477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$45,000 </a:t>
            </a:r>
            <a:r>
              <a:rPr lang="en-US" sz="2400" dirty="0">
                <a:solidFill>
                  <a:srgbClr val="7030A0"/>
                </a:solidFill>
                <a:latin typeface="Arial"/>
                <a:ea typeface="Arial"/>
                <a:cs typeface="Arial"/>
                <a:sym typeface="Arial"/>
              </a:rPr>
              <a:t>= </a:t>
            </a:r>
            <a:r>
              <a:rPr lang="en-US" sz="2400" dirty="0">
                <a:solidFill>
                  <a:srgbClr val="7030A0"/>
                </a:solidFill>
              </a:rPr>
              <a:t>$30.40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065421600"/>
              </p:ext>
            </p:extLst>
          </p:nvPr>
        </p:nvGraphicFramePr>
        <p:xfrm>
          <a:off x="363415" y="2105213"/>
          <a:ext cx="8470400" cy="1549327"/>
        </p:xfrm>
        <a:graphic>
          <a:graphicData uri="http://schemas.openxmlformats.org/drawingml/2006/table">
            <a:tbl>
              <a:tblPr>
                <a:noFill/>
                <a:tableStyleId>{D3550DD1-B60D-4C1D-8FDE-1AF1CCA6EF91}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Weld County School District No. Re-2 (Eaton) </a:t>
                      </a:r>
                      <a:r>
                        <a:rPr lang="en-US" sz="1600" b="1" dirty="0">
                          <a:solidFill>
                            <a:schemeClr val="dk2"/>
                          </a:solidFill>
                          <a:latin typeface="Calibri"/>
                          <a:ea typeface="Calibri"/>
                          <a:cs typeface="Calibri"/>
                          <a:sym typeface="Calibri"/>
                        </a:rPr>
                        <a:t>(22-23)</a:t>
                      </a:r>
                      <a:endParaRPr lang="en-US"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$39,514-$41,885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$42,208-$45,477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$49,716-$55,355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$59,629-$65,500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185 days </a:t>
            </a:r>
            <a:r>
              <a:rPr lang="en-US" sz="2400" dirty="0">
                <a:solidFill>
                  <a:srgbClr val="7030A0"/>
                </a:solidFill>
                <a:latin typeface="Arial"/>
                <a:ea typeface="Arial"/>
                <a:cs typeface="Arial"/>
                <a:sym typeface="Arial"/>
              </a:rPr>
              <a:t>contract → </a:t>
            </a:r>
            <a:r>
              <a:rPr lang="en-US" sz="2400" dirty="0">
                <a:solidFill>
                  <a:srgbClr val="7030A0"/>
                </a:solidFill>
              </a:rPr>
              <a:t>$65,000 </a:t>
            </a:r>
            <a:r>
              <a:rPr lang="en-US" sz="2400" dirty="0">
                <a:solidFill>
                  <a:srgbClr val="7030A0"/>
                </a:solidFill>
                <a:latin typeface="Arial"/>
                <a:ea typeface="Arial"/>
                <a:cs typeface="Arial"/>
                <a:sym typeface="Arial"/>
              </a:rPr>
              <a:t>= </a:t>
            </a:r>
            <a:r>
              <a:rPr lang="en-US" sz="2400" dirty="0">
                <a:solidFill>
                  <a:srgbClr val="7030A0"/>
                </a:solidFill>
              </a:rPr>
              <a:t>$43.91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734778373"/>
              </p:ext>
            </p:extLst>
          </p:nvPr>
        </p:nvGraphicFramePr>
        <p:xfrm>
          <a:off x="342900" y="2104568"/>
          <a:ext cx="8104413" cy="3150283"/>
        </p:xfrm>
        <a:graphic>
          <a:graphicData uri="http://schemas.openxmlformats.org/drawingml/2006/table">
            <a:tbl>
              <a:tblPr>
                <a:noFill/>
                <a:tableStyleId>{D3550DD1-B60D-4C1D-8FDE-1AF1CCA6EF91}</a:tableStyleId>
              </a:tblPr>
              <a:tblGrid>
                <a:gridCol w="4457407">
                  <a:extLst>
                    <a:ext uri="{9D8B030D-6E8A-4147-A177-3AD203B41FA5}">
                      <a16:colId xmlns:a16="http://schemas.microsoft.com/office/drawing/2014/main" val="20000"/>
                    </a:ext>
                  </a:extLst>
                </a:gridCol>
                <a:gridCol w="1823503">
                  <a:extLst>
                    <a:ext uri="{9D8B030D-6E8A-4147-A177-3AD203B41FA5}">
                      <a16:colId xmlns:a16="http://schemas.microsoft.com/office/drawing/2014/main" val="20001"/>
                    </a:ext>
                  </a:extLst>
                </a:gridCol>
                <a:gridCol w="1823503">
                  <a:extLst>
                    <a:ext uri="{9D8B030D-6E8A-4147-A177-3AD203B41FA5}">
                      <a16:colId xmlns:a16="http://schemas.microsoft.com/office/drawing/2014/main" val="20002"/>
                    </a:ext>
                  </a:extLst>
                </a:gridCol>
              </a:tblGrid>
              <a:tr h="394171">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8859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210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$75,820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859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Deputy Superintendent </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260 days </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$167,252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859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$100,351</a:t>
                      </a:r>
                      <a:endParaRPr lang="en-US"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859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Chief Financial Officer </a:t>
                      </a:r>
                      <a:endParaRPr sz="2400" b="1"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260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$142,947</a:t>
                      </a: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693870367"/>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dirty="0">
                <a:solidFill>
                  <a:srgbClr val="272D41"/>
                </a:solidFill>
              </a:rPr>
              <a:t>Administrator Salaries</a:t>
            </a:r>
            <a:br>
              <a:rPr lang="en-US" sz="4770" b="1" dirty="0">
                <a:solidFill>
                  <a:srgbClr val="272D41"/>
                </a:solidFill>
              </a:rPr>
            </a:br>
            <a:endParaRPr dirty="0">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6" name="Google Shape;206;p29"/>
          <p:cNvSpPr txBox="1"/>
          <p:nvPr/>
        </p:nvSpPr>
        <p:spPr>
          <a:xfrm>
            <a:off x="2975428" y="5534601"/>
            <a:ext cx="5694621" cy="707846"/>
          </a:xfrm>
          <a:prstGeom prst="rect">
            <a:avLst/>
          </a:prstGeom>
          <a:noFill/>
          <a:ln>
            <a:noFill/>
          </a:ln>
        </p:spPr>
        <p:txBody>
          <a:bodyPr spcFirstLastPara="1" wrap="square" lIns="91425" tIns="45700" rIns="91425" bIns="45700" anchor="t" anchorCtr="0">
            <a:spAutoFit/>
          </a:bodyPr>
          <a:lstStyle/>
          <a:p>
            <a:pPr algn="ctr">
              <a:buClr>
                <a:srgbClr val="7030A0"/>
              </a:buClr>
              <a:buSzPts val="2000"/>
            </a:pPr>
            <a:r>
              <a:rPr lang="en-US" sz="2000" dirty="0">
                <a:solidFill>
                  <a:srgbClr val="7030A0"/>
                </a:solidFill>
              </a:rPr>
              <a:t>210 days </a:t>
            </a:r>
            <a:r>
              <a:rPr lang="en-US" sz="2000" dirty="0">
                <a:solidFill>
                  <a:srgbClr val="7030A0"/>
                </a:solidFill>
                <a:latin typeface="Arial"/>
                <a:ea typeface="Arial"/>
                <a:cs typeface="Arial"/>
                <a:sym typeface="Arial"/>
              </a:rPr>
              <a:t>contract → </a:t>
            </a:r>
            <a:r>
              <a:rPr lang="en-US" sz="2000" dirty="0">
                <a:solidFill>
                  <a:srgbClr val="7030A0"/>
                </a:solidFill>
              </a:rPr>
              <a:t>$75,000 </a:t>
            </a:r>
            <a:r>
              <a:rPr lang="en-US" sz="2000" dirty="0">
                <a:solidFill>
                  <a:srgbClr val="7030A0"/>
                </a:solidFill>
                <a:latin typeface="Arial"/>
                <a:ea typeface="Arial"/>
                <a:cs typeface="Arial"/>
                <a:sym typeface="Arial"/>
              </a:rPr>
              <a:t>= </a:t>
            </a:r>
            <a:r>
              <a:rPr lang="en-US" sz="2000" dirty="0">
                <a:solidFill>
                  <a:srgbClr val="7030A0"/>
                </a:solidFill>
              </a:rPr>
              <a:t>$44.64</a:t>
            </a:r>
            <a:r>
              <a:rPr lang="en-US" sz="2000" dirty="0">
                <a:solidFill>
                  <a:srgbClr val="7030A0"/>
                </a:solidFill>
                <a:latin typeface="Arial"/>
                <a:ea typeface="Arial"/>
                <a:cs typeface="Arial"/>
                <a:sym typeface="Arial"/>
              </a:rPr>
              <a:t>/hr.</a:t>
            </a:r>
            <a:endParaRPr lang="en-US" sz="2000" dirty="0"/>
          </a:p>
          <a:p>
            <a:pPr algn="ctr">
              <a:buClr>
                <a:srgbClr val="7030A0"/>
              </a:buClr>
              <a:buSzPts val="2000"/>
            </a:pPr>
            <a:r>
              <a:rPr lang="en-US" sz="2000" dirty="0">
                <a:solidFill>
                  <a:srgbClr val="7030A0"/>
                </a:solidFill>
              </a:rPr>
              <a:t>260 days </a:t>
            </a:r>
            <a:r>
              <a:rPr lang="en-US" sz="2000" dirty="0">
                <a:solidFill>
                  <a:srgbClr val="7030A0"/>
                </a:solidFill>
                <a:latin typeface="Arial"/>
                <a:ea typeface="Arial"/>
                <a:cs typeface="Arial"/>
                <a:sym typeface="Arial"/>
              </a:rPr>
              <a:t>contract → </a:t>
            </a:r>
            <a:r>
              <a:rPr lang="en-US" sz="2000" dirty="0">
                <a:solidFill>
                  <a:srgbClr val="7030A0"/>
                </a:solidFill>
              </a:rPr>
              <a:t>$140.000 </a:t>
            </a:r>
            <a:r>
              <a:rPr lang="en-US" sz="2000" dirty="0">
                <a:solidFill>
                  <a:srgbClr val="7030A0"/>
                </a:solidFill>
                <a:latin typeface="Arial"/>
                <a:ea typeface="Arial"/>
                <a:cs typeface="Arial"/>
                <a:sym typeface="Arial"/>
              </a:rPr>
              <a:t>= </a:t>
            </a:r>
            <a:r>
              <a:rPr lang="en-US" sz="2000" dirty="0">
                <a:solidFill>
                  <a:srgbClr val="7030A0"/>
                </a:solidFill>
              </a:rPr>
              <a:t>$67.31</a:t>
            </a:r>
            <a:r>
              <a:rPr lang="en-US" sz="2000" dirty="0">
                <a:solidFill>
                  <a:srgbClr val="7030A0"/>
                </a:solidFill>
                <a:latin typeface="Arial"/>
                <a:ea typeface="Arial"/>
                <a:cs typeface="Arial"/>
                <a:sym typeface="Arial"/>
              </a:rPr>
              <a:t>/hr.</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$1,154-$6,405</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$1,050-$4,516</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1008</Words>
  <Application>Microsoft Office PowerPoint</Application>
  <PresentationFormat>On-screen Show (4:3)</PresentationFormat>
  <Paragraphs>94</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5</cp:revision>
  <dcterms:modified xsi:type="dcterms:W3CDTF">2023-06-10T14:16:33Z</dcterms:modified>
</cp:coreProperties>
</file>