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733EC8-99B5-4802-83CD-6022E077125C}">
  <a:tblStyle styleId="{72733EC8-99B5-4802-83CD-6022E077125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46" autoAdjust="0"/>
  </p:normalViewPr>
  <p:slideViewPr>
    <p:cSldViewPr snapToGrid="0">
      <p:cViewPr varScale="1">
        <p:scale>
          <a:sx n="48" d="100"/>
          <a:sy n="48" d="100"/>
        </p:scale>
        <p:origin x="152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t>Updated 10/9/23 with 2023-2024 salary schedule</a:t>
            </a:r>
          </a:p>
          <a:p>
            <a:pPr marL="0" lvl="0" indent="0" algn="l" rtl="0">
              <a:spcBef>
                <a:spcPts val="0"/>
              </a:spcBef>
              <a:spcAft>
                <a:spcPts val="0"/>
              </a:spcAft>
              <a:buClr>
                <a:schemeClr val="dk1"/>
              </a:buClr>
              <a:buSzPts val="1200"/>
              <a:buFont typeface="Calibri"/>
              <a:buNone/>
            </a:pPr>
            <a:endParaRPr lang="en-US" b="0"/>
          </a:p>
          <a:p>
            <a:pPr marL="0" lvl="0" indent="0" algn="l" rtl="0">
              <a:spcBef>
                <a:spcPts val="0"/>
              </a:spcBef>
              <a:spcAft>
                <a:spcPts val="0"/>
              </a:spcAft>
              <a:buClr>
                <a:schemeClr val="dk1"/>
              </a:buClr>
              <a:buSzPts val="1200"/>
              <a:buFont typeface="Calibri"/>
              <a:buNone/>
            </a:pPr>
            <a:r>
              <a:rPr lang="en-US" b="0"/>
              <a:t>“</a:t>
            </a: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10/9/23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10/9/23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10/9/23 with 2022-2023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10/9/23 with 2022-2023 salary schedule</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210506024"/>
              </p:ext>
            </p:extLst>
          </p:nvPr>
        </p:nvGraphicFramePr>
        <p:xfrm>
          <a:off x="363415" y="2105213"/>
          <a:ext cx="4081250" cy="1476175"/>
        </p:xfrm>
        <a:graphic>
          <a:graphicData uri="http://schemas.openxmlformats.org/drawingml/2006/table">
            <a:tbl>
              <a:tblPr>
                <a:noFill/>
                <a:tableStyleId>{72733EC8-99B5-4802-83CD-6022E077125C}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Meeker School District Re1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$40,580-$48,696</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160 days </a:t>
            </a:r>
            <a:r>
              <a:rPr lang="en-US" sz="2400">
                <a:solidFill>
                  <a:srgbClr val="7030A0"/>
                </a:solidFill>
                <a:latin typeface="Arial"/>
                <a:ea typeface="Arial"/>
                <a:cs typeface="Arial"/>
                <a:sym typeface="Arial"/>
              </a:rPr>
              <a:t>contract → </a:t>
            </a:r>
            <a:r>
              <a:rPr lang="en-US" sz="2400">
                <a:solidFill>
                  <a:srgbClr val="7030A0"/>
                </a:solidFill>
              </a:rPr>
              <a:t>$44,600 </a:t>
            </a:r>
            <a:r>
              <a:rPr lang="en-US" sz="2400">
                <a:solidFill>
                  <a:srgbClr val="7030A0"/>
                </a:solidFill>
                <a:latin typeface="Arial"/>
                <a:ea typeface="Arial"/>
                <a:cs typeface="Arial"/>
                <a:sym typeface="Arial"/>
              </a:rPr>
              <a:t>= </a:t>
            </a:r>
            <a:r>
              <a:rPr lang="en-US" sz="2400">
                <a:solidFill>
                  <a:srgbClr val="7030A0"/>
                </a:solidFill>
              </a:rPr>
              <a:t>$35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3420433072"/>
              </p:ext>
            </p:extLst>
          </p:nvPr>
        </p:nvGraphicFramePr>
        <p:xfrm>
          <a:off x="363415" y="2105213"/>
          <a:ext cx="5544300" cy="1476175"/>
        </p:xfrm>
        <a:graphic>
          <a:graphicData uri="http://schemas.openxmlformats.org/drawingml/2006/table">
            <a:tbl>
              <a:tblPr>
                <a:noFill/>
                <a:tableStyleId>{72733EC8-99B5-4802-83CD-6022E077125C}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Meeker School District Re1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$40,580-$48,696</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$48,696-$56,812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160 days </a:t>
            </a:r>
            <a:r>
              <a:rPr lang="en-US" sz="2400">
                <a:solidFill>
                  <a:srgbClr val="7030A0"/>
                </a:solidFill>
                <a:latin typeface="Arial"/>
                <a:ea typeface="Arial"/>
                <a:cs typeface="Arial"/>
                <a:sym typeface="Arial"/>
              </a:rPr>
              <a:t>contract → </a:t>
            </a:r>
            <a:r>
              <a:rPr lang="en-US" sz="2400">
                <a:solidFill>
                  <a:srgbClr val="7030A0"/>
                </a:solidFill>
              </a:rPr>
              <a:t>$52,800 </a:t>
            </a:r>
            <a:r>
              <a:rPr lang="en-US" sz="2400">
                <a:solidFill>
                  <a:srgbClr val="7030A0"/>
                </a:solidFill>
                <a:latin typeface="Arial"/>
                <a:ea typeface="Arial"/>
                <a:cs typeface="Arial"/>
                <a:sym typeface="Arial"/>
              </a:rPr>
              <a:t>= </a:t>
            </a:r>
            <a:r>
              <a:rPr lang="en-US" sz="2400">
                <a:solidFill>
                  <a:srgbClr val="7030A0"/>
                </a:solidFill>
              </a:rPr>
              <a:t>$41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3442158456"/>
              </p:ext>
            </p:extLst>
          </p:nvPr>
        </p:nvGraphicFramePr>
        <p:xfrm>
          <a:off x="363415" y="2105213"/>
          <a:ext cx="8470400" cy="1476175"/>
        </p:xfrm>
        <a:graphic>
          <a:graphicData uri="http://schemas.openxmlformats.org/drawingml/2006/table">
            <a:tbl>
              <a:tblPr>
                <a:noFill/>
                <a:tableStyleId>{72733EC8-99B5-4802-83CD-6022E077125C}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Meeker School District Re1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$40,580-$48,696</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$48,696-$56,812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$55,189-$63,305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$68,986-$76,290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160 days </a:t>
            </a:r>
            <a:r>
              <a:rPr lang="en-US" sz="2400">
                <a:solidFill>
                  <a:srgbClr val="7030A0"/>
                </a:solidFill>
                <a:latin typeface="Arial"/>
                <a:ea typeface="Arial"/>
                <a:cs typeface="Arial"/>
                <a:sym typeface="Arial"/>
              </a:rPr>
              <a:t>contract → </a:t>
            </a:r>
            <a:r>
              <a:rPr lang="en-US" sz="2400">
                <a:solidFill>
                  <a:srgbClr val="7030A0"/>
                </a:solidFill>
              </a:rPr>
              <a:t>$72,600 </a:t>
            </a:r>
            <a:r>
              <a:rPr lang="en-US" sz="2400">
                <a:solidFill>
                  <a:srgbClr val="7030A0"/>
                </a:solidFill>
                <a:latin typeface="Arial"/>
                <a:ea typeface="Arial"/>
                <a:cs typeface="Arial"/>
                <a:sym typeface="Arial"/>
              </a:rPr>
              <a:t>= </a:t>
            </a:r>
            <a:r>
              <a:rPr lang="en-US" sz="2400">
                <a:solidFill>
                  <a:srgbClr val="7030A0"/>
                </a:solidFill>
              </a:rPr>
              <a:t>$57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3560178082"/>
              </p:ext>
            </p:extLst>
          </p:nvPr>
        </p:nvGraphicFramePr>
        <p:xfrm>
          <a:off x="342900" y="1919467"/>
          <a:ext cx="8458225" cy="1611548"/>
        </p:xfrm>
        <a:graphic>
          <a:graphicData uri="http://schemas.openxmlformats.org/drawingml/2006/table">
            <a:tbl>
              <a:tblPr>
                <a:noFill/>
                <a:tableStyleId>{72733EC8-99B5-4802-83CD-6022E077125C}</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215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$74,588</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$110,909</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Superintendent</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260 days</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$97,021</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$164,935</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160 days</a:t>
            </a:r>
            <a:endParaRPr/>
          </a:p>
        </p:txBody>
      </p:sp>
      <p:sp>
        <p:nvSpPr>
          <p:cNvPr id="209" name="Google Shape;209;p29"/>
          <p:cNvSpPr txBox="1"/>
          <p:nvPr/>
        </p:nvSpPr>
        <p:spPr>
          <a:xfrm>
            <a:off x="2755780" y="4578413"/>
            <a:ext cx="588330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7030A0"/>
                </a:solidFill>
              </a:rPr>
              <a:t>215 days contract → $92,700 = $54/hr.</a:t>
            </a:r>
          </a:p>
          <a:p>
            <a:pPr marL="0" marR="0" lvl="0" indent="0" algn="ctr" rtl="0">
              <a:spcBef>
                <a:spcPts val="0"/>
              </a:spcBef>
              <a:spcAft>
                <a:spcPts val="0"/>
              </a:spcAft>
              <a:buNone/>
            </a:pPr>
            <a:endParaRPr sz="2000" dirty="0">
              <a:solidFill>
                <a:srgbClr val="7030A0"/>
              </a:solidFill>
            </a:endParaRPr>
          </a:p>
          <a:p>
            <a:pPr marL="0" marR="0" lvl="0" indent="0" algn="ctr" rtl="0">
              <a:spcBef>
                <a:spcPts val="0"/>
              </a:spcBef>
              <a:spcAft>
                <a:spcPts val="0"/>
              </a:spcAft>
              <a:buNone/>
            </a:pPr>
            <a:r>
              <a:rPr lang="en-US" sz="2000" dirty="0">
                <a:solidFill>
                  <a:srgbClr val="7030A0"/>
                </a:solidFill>
              </a:rPr>
              <a:t>260 days contract → $131,000 = $63/hr.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$1,000-$5,050</a:t>
            </a:r>
            <a:endParaRPr/>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$541-$2,886</a:t>
            </a:r>
            <a:endParaRPr/>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980</Words>
  <Application>Microsoft Office PowerPoint</Application>
  <PresentationFormat>On-screen Show (4:3)</PresentationFormat>
  <Paragraphs>91</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1</cp:revision>
  <dcterms:modified xsi:type="dcterms:W3CDTF">2023-10-09T15:54:24Z</dcterms:modified>
</cp:coreProperties>
</file>