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152" y="8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$40,580-$48,696</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$68,986-$76,290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$61,256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$290,359</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$995</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.10.9.23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Rio Blanco County, CO</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$1,000-$5,050</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$541-$2,886</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2"/>
          <a:srcRect/>
          <a:stretch/>
        </p:blipFill>
        <p:spPr>
          <a:xfrm>
            <a:off x="6110961" y="553554"/>
            <a:ext cx="1009366" cy="730108"/>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2" name="Picture 1" descr="A house with a driveway and snow&#10;&#10;Description automatically generated">
            <a:extLst>
              <a:ext uri="{FF2B5EF4-FFF2-40B4-BE49-F238E27FC236}">
                <a16:creationId xmlns:a16="http://schemas.microsoft.com/office/drawing/2014/main" id="{EFA001C8-2156-7828-C72F-B5F256BA339A}"/>
              </a:ext>
            </a:extLst>
          </p:cNvPr>
          <p:cNvPicPr>
            <a:picLocks noChangeAspect="1"/>
          </p:cNvPicPr>
          <p:nvPr/>
        </p:nvPicPr>
        <p:blipFill rotWithShape="1">
          <a:blip r:embed="rId24">
            <a:extLst>
              <a:ext uri="{28A0092B-C50C-407E-A947-70E740481C1C}">
                <a14:useLocalDpi xmlns:a14="http://schemas.microsoft.com/office/drawing/2010/main" val="0"/>
              </a:ext>
            </a:extLst>
          </a:blip>
          <a:srcRect l="10055" t="6094" r="5090" b="33565"/>
          <a:stretch/>
        </p:blipFill>
        <p:spPr bwMode="auto">
          <a:xfrm>
            <a:off x="2056307" y="5514205"/>
            <a:ext cx="2516701" cy="1846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$44,600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$160,000</a:t>
            </a:r>
            <a:endParaRPr dirty="0"/>
          </a:p>
        </p:txBody>
      </p:sp>
      <p:pic>
        <p:nvPicPr>
          <p:cNvPr id="3" name="Picture 2" descr="A house with a driveway and trees&#10;&#10;Description automatically generated">
            <a:extLst>
              <a:ext uri="{FF2B5EF4-FFF2-40B4-BE49-F238E27FC236}">
                <a16:creationId xmlns:a16="http://schemas.microsoft.com/office/drawing/2014/main" id="{2FE681A2-F6CA-8537-BEAB-56F56FDE8C57}"/>
              </a:ext>
            </a:extLst>
          </p:cNvPr>
          <p:cNvPicPr>
            <a:picLocks noChangeAspect="1"/>
          </p:cNvPicPr>
          <p:nvPr/>
        </p:nvPicPr>
        <p:blipFill rotWithShape="1">
          <a:blip r:embed="rId25">
            <a:extLst>
              <a:ext uri="{28A0092B-C50C-407E-A947-70E740481C1C}">
                <a14:useLocalDpi xmlns:a14="http://schemas.microsoft.com/office/drawing/2010/main" val="0"/>
              </a:ext>
            </a:extLst>
          </a:blip>
          <a:srcRect l="12801" t="16853" r="15595" b="24446"/>
          <a:stretch/>
        </p:blipFill>
        <p:spPr bwMode="auto">
          <a:xfrm>
            <a:off x="4792010" y="5480904"/>
            <a:ext cx="2566441" cy="183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$72,600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$280,000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 ExtraBold</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2023-10-09T15:54:10Z</dcterms:modified>
</cp:coreProperties>
</file>