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16" y="24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$52,625-$56,098</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$82,436-$93,220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$78,260</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$614,636</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$1,856</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AMB.10.9.23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Jefferson County, CO</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$1,408-$7,285</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$1,408-$7,285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4" name="Picture 3">
            <a:extLst>
              <a:ext uri="{FF2B5EF4-FFF2-40B4-BE49-F238E27FC236}">
                <a16:creationId xmlns:a16="http://schemas.microsoft.com/office/drawing/2014/main" id="{2AF5CA01-99CE-29BA-1F1B-6AB94F780339}"/>
              </a:ext>
            </a:extLst>
          </p:cNvPr>
          <p:cNvPicPr>
            <a:picLocks noChangeAspect="1"/>
          </p:cNvPicPr>
          <p:nvPr/>
        </p:nvPicPr>
        <p:blipFill rotWithShape="1">
          <a:blip r:embed="rId23"/>
          <a:srcRect l="-4024" t="9593" r="-5327" b="-4353"/>
          <a:stretch/>
        </p:blipFill>
        <p:spPr>
          <a:xfrm>
            <a:off x="6100947" y="583704"/>
            <a:ext cx="1060638" cy="736376"/>
          </a:xfrm>
          <a:prstGeom prst="rect">
            <a:avLst/>
          </a:prstGeom>
        </p:spPr>
      </p:pic>
      <p:pic>
        <p:nvPicPr>
          <p:cNvPr id="1026" name="Picture 2">
            <a:extLst>
              <a:ext uri="{FF2B5EF4-FFF2-40B4-BE49-F238E27FC236}">
                <a16:creationId xmlns:a16="http://schemas.microsoft.com/office/drawing/2014/main" id="{ADCB445E-C789-E4E3-26BA-2B7330D76258}"/>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6154" t="15613" r="5468" b="10776"/>
          <a:stretch/>
        </p:blipFill>
        <p:spPr bwMode="auto">
          <a:xfrm>
            <a:off x="2025136" y="5537713"/>
            <a:ext cx="2517451" cy="1908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$54,300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$140,000</a:t>
            </a:r>
            <a:endParaRPr dirty="0"/>
          </a:p>
        </p:txBody>
      </p:sp>
      <p:pic>
        <p:nvPicPr>
          <p:cNvPr id="1030" name="Picture 6">
            <a:extLst>
              <a:ext uri="{FF2B5EF4-FFF2-40B4-BE49-F238E27FC236}">
                <a16:creationId xmlns:a16="http://schemas.microsoft.com/office/drawing/2014/main" id="{BA78315C-C8A3-CE09-F4F4-D1F956FFE760}"/>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30034" t="24969" r="24394" b="40248"/>
          <a:stretch/>
        </p:blipFill>
        <p:spPr bwMode="auto">
          <a:xfrm>
            <a:off x="4764164" y="5499406"/>
            <a:ext cx="2594287" cy="1897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$87,800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$280,000</a:t>
            </a:r>
            <a:endParaRPr dirty="0"/>
          </a:p>
        </p:txBody>
      </p:sp>
      <p:pic>
        <p:nvPicPr>
          <p:cNvPr id="1034" name="Picture 10" descr="School Logo">
            <a:extLst>
              <a:ext uri="{FF2B5EF4-FFF2-40B4-BE49-F238E27FC236}">
                <a16:creationId xmlns:a16="http://schemas.microsoft.com/office/drawing/2014/main" id="{B31AAF40-F51B-FDC7-2220-060C3263161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28535" y="8526758"/>
            <a:ext cx="1683433" cy="649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Costley</cp:lastModifiedBy>
  <cp:revision>4</cp:revision>
  <dcterms:modified xsi:type="dcterms:W3CDTF">2023-10-10T01:49:33Z</dcterms:modified>
</cp:coreProperties>
</file>