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962770-40FB-4D74-AE66-C225EAE72CEF}">
  <a:tblStyle styleId="{E8962770-40FB-4D74-AE66-C225EAE72CE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81" autoAdjust="0"/>
  </p:normalViewPr>
  <p:slideViewPr>
    <p:cSldViewPr snapToGrid="0">
      <p:cViewPr varScale="1">
        <p:scale>
          <a:sx n="48" d="100"/>
          <a:sy n="48" d="100"/>
        </p:scale>
        <p:origin x="17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10/12/23 with 2023-2024 salary schedules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10/12/23 with 2023-2024 salary schedules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br>
              <a:rPr lang="en-US" b="0" dirty="0"/>
            </a:b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10/12/23 with 2023-2024 salary schedules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10/12/23 with 2023-2024 salary schedules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10/12/23 with 2022-2023 &amp; 2023-2024 salary schedules</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774852837"/>
              </p:ext>
            </p:extLst>
          </p:nvPr>
        </p:nvGraphicFramePr>
        <p:xfrm>
          <a:off x="340555" y="1595950"/>
          <a:ext cx="4081250" cy="4365679"/>
        </p:xfrm>
        <a:graphic>
          <a:graphicData uri="http://schemas.openxmlformats.org/drawingml/2006/table">
            <a:tbl>
              <a:tblPr>
                <a:noFill/>
                <a:tableStyleId>{E8962770-40FB-4D74-AE66-C225EAE72CEF}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Colorado Springs School District 11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$50,000-$51,375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Fountain Fort Carson School District 8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$52,000-$54,998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El Paso County Colorado School District 49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$47,004-$49,488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3"/>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Ellicott School District 22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$42,000-$43,550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638519576"/>
                  </a:ext>
                </a:extLst>
              </a:tr>
            </a:tbl>
          </a:graphicData>
        </a:graphic>
      </p:graphicFrame>
      <p:sp>
        <p:nvSpPr>
          <p:cNvPr id="178" name="Google Shape;178;p26"/>
          <p:cNvSpPr txBox="1"/>
          <p:nvPr/>
        </p:nvSpPr>
        <p:spPr>
          <a:xfrm>
            <a:off x="610200" y="6027000"/>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177 days </a:t>
            </a:r>
            <a:r>
              <a:rPr lang="en-US" sz="2400" dirty="0">
                <a:solidFill>
                  <a:srgbClr val="7030A0"/>
                </a:solidFill>
                <a:latin typeface="Arial"/>
                <a:ea typeface="Arial"/>
                <a:cs typeface="Arial"/>
                <a:sym typeface="Arial"/>
              </a:rPr>
              <a:t>contract → </a:t>
            </a:r>
            <a:r>
              <a:rPr lang="en-US" sz="2400" dirty="0">
                <a:solidFill>
                  <a:srgbClr val="7030A0"/>
                </a:solidFill>
              </a:rPr>
              <a:t>$48,500 </a:t>
            </a:r>
            <a:r>
              <a:rPr lang="en-US" sz="2400" dirty="0">
                <a:solidFill>
                  <a:srgbClr val="7030A0"/>
                </a:solidFill>
                <a:latin typeface="Arial"/>
                <a:ea typeface="Arial"/>
                <a:cs typeface="Arial"/>
                <a:sym typeface="Arial"/>
              </a:rPr>
              <a:t>= </a:t>
            </a:r>
            <a:r>
              <a:rPr lang="en-US" sz="2400" dirty="0">
                <a:solidFill>
                  <a:srgbClr val="7030A0"/>
                </a:solidFill>
              </a:rPr>
              <a:t>$34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2803922476"/>
              </p:ext>
            </p:extLst>
          </p:nvPr>
        </p:nvGraphicFramePr>
        <p:xfrm>
          <a:off x="377396" y="1655025"/>
          <a:ext cx="5544300" cy="4365679"/>
        </p:xfrm>
        <a:graphic>
          <a:graphicData uri="http://schemas.openxmlformats.org/drawingml/2006/table">
            <a:tbl>
              <a:tblPr>
                <a:noFill/>
                <a:tableStyleId>{E8962770-40FB-4D74-AE66-C225EAE72CEF}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Colorado Springs School District 11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$50,000-$51,375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$51,560-$53,911</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Fountain Fort Carson School District 8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$52,000-$54,998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$54,055-$57,119</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El Paso County Colorado School District 49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$47,004-$49,488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$48,948-$52,356</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3"/>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Ellicott School District 22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$42,000-$43,550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$44,150-$45,900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17142236"/>
                  </a:ext>
                </a:extLst>
              </a:tr>
            </a:tbl>
          </a:graphicData>
        </a:graphic>
      </p:graphicFrame>
      <p:sp>
        <p:nvSpPr>
          <p:cNvPr id="188" name="Google Shape;188;p27"/>
          <p:cNvSpPr txBox="1"/>
          <p:nvPr/>
        </p:nvSpPr>
        <p:spPr>
          <a:xfrm>
            <a:off x="377404" y="6011731"/>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177 days </a:t>
            </a:r>
            <a:r>
              <a:rPr lang="en-US" sz="2400" dirty="0">
                <a:solidFill>
                  <a:srgbClr val="7030A0"/>
                </a:solidFill>
                <a:latin typeface="Arial"/>
                <a:ea typeface="Arial"/>
                <a:cs typeface="Arial"/>
                <a:sym typeface="Arial"/>
              </a:rPr>
              <a:t>contract → </a:t>
            </a:r>
            <a:r>
              <a:rPr lang="en-US" sz="2400" dirty="0">
                <a:solidFill>
                  <a:srgbClr val="7030A0"/>
                </a:solidFill>
              </a:rPr>
              <a:t>$50,600 </a:t>
            </a:r>
            <a:r>
              <a:rPr lang="en-US" sz="2400" dirty="0">
                <a:solidFill>
                  <a:srgbClr val="7030A0"/>
                </a:solidFill>
                <a:latin typeface="Arial"/>
                <a:ea typeface="Arial"/>
                <a:cs typeface="Arial"/>
                <a:sym typeface="Arial"/>
              </a:rPr>
              <a:t>= </a:t>
            </a:r>
            <a:r>
              <a:rPr lang="en-US" sz="2400" dirty="0">
                <a:solidFill>
                  <a:srgbClr val="7030A0"/>
                </a:solidFill>
              </a:rPr>
              <a:t>$36</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4264111637"/>
              </p:ext>
            </p:extLst>
          </p:nvPr>
        </p:nvGraphicFramePr>
        <p:xfrm>
          <a:off x="336800" y="1759960"/>
          <a:ext cx="8470400" cy="4365679"/>
        </p:xfrm>
        <a:graphic>
          <a:graphicData uri="http://schemas.openxmlformats.org/drawingml/2006/table">
            <a:tbl>
              <a:tblPr>
                <a:noFill/>
                <a:tableStyleId>{E8962770-40FB-4D74-AE66-C225EAE72CEF}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Colorado Springs School District 11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$50,000-$51,375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$51,560-$53,911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$55,073-$65,229</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$67,134-$79,513</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Fountain Fort Carson School District 8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$52,000-$54,998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$54,055-$57,119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$59,938-$64,841</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$67,660-$73,912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El Paso County Colorado School District 49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$47,004-$49,488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$48,948-$52,356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$52,884-$57,324</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$58,464-$62,940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3"/>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Ellicott School District 22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$42,000-$43,550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$44,150-$45,900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$46,350-$49,200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$52,550-$55,600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3816651819"/>
                  </a:ext>
                </a:extLst>
              </a:tr>
            </a:tbl>
          </a:graphicData>
        </a:graphic>
      </p:graphicFrame>
      <p:sp>
        <p:nvSpPr>
          <p:cNvPr id="198" name="Google Shape;198;p28"/>
          <p:cNvSpPr txBox="1"/>
          <p:nvPr/>
        </p:nvSpPr>
        <p:spPr>
          <a:xfrm>
            <a:off x="263700" y="6080131"/>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177 days </a:t>
            </a:r>
            <a:r>
              <a:rPr lang="en-US" sz="2400" dirty="0">
                <a:solidFill>
                  <a:srgbClr val="7030A0"/>
                </a:solidFill>
                <a:latin typeface="Arial"/>
                <a:ea typeface="Arial"/>
                <a:cs typeface="Arial"/>
                <a:sym typeface="Arial"/>
              </a:rPr>
              <a:t>contract → </a:t>
            </a:r>
            <a:r>
              <a:rPr lang="en-US" sz="2400" dirty="0">
                <a:solidFill>
                  <a:srgbClr val="7030A0"/>
                </a:solidFill>
              </a:rPr>
              <a:t>$69,000 </a:t>
            </a:r>
            <a:r>
              <a:rPr lang="en-US" sz="2400" dirty="0">
                <a:solidFill>
                  <a:srgbClr val="7030A0"/>
                </a:solidFill>
                <a:latin typeface="Arial"/>
                <a:ea typeface="Arial"/>
                <a:cs typeface="Arial"/>
                <a:sym typeface="Arial"/>
              </a:rPr>
              <a:t>= </a:t>
            </a:r>
            <a:r>
              <a:rPr lang="en-US" sz="2400" dirty="0">
                <a:solidFill>
                  <a:srgbClr val="7030A0"/>
                </a:solidFill>
              </a:rPr>
              <a:t>$47</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1184494692"/>
              </p:ext>
            </p:extLst>
          </p:nvPr>
        </p:nvGraphicFramePr>
        <p:xfrm>
          <a:off x="342900" y="1919467"/>
          <a:ext cx="8458225" cy="2994848"/>
        </p:xfrm>
        <a:graphic>
          <a:graphicData uri="http://schemas.openxmlformats.org/drawingml/2006/table">
            <a:tbl>
              <a:tblPr>
                <a:noFill/>
                <a:tableStyleId>{E8962770-40FB-4D74-AE66-C225EAE72CEF}</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211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$57,807</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$132,190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dirty="0">
                          <a:solidFill>
                            <a:srgbClr val="002060"/>
                          </a:solidFill>
                          <a:latin typeface="Calibri"/>
                          <a:ea typeface="Calibri"/>
                          <a:cs typeface="Calibri"/>
                          <a:sym typeface="Calibri"/>
                        </a:rPr>
                        <a:t>K-12 Science/Health Facilitator</a:t>
                      </a:r>
                      <a:endParaRPr sz="2400" u="none" strike="noStrike" cap="none" dirty="0">
                        <a:solidFill>
                          <a:srgbClr val="FF000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207 days</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$82,022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$119,490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220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$71,282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$167,192</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260 days</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$138,600</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$171,072</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dirty="0">
                <a:solidFill>
                  <a:srgbClr val="272D41"/>
                </a:solidFill>
                <a:latin typeface="Arial"/>
                <a:ea typeface="Arial"/>
                <a:cs typeface="Arial"/>
                <a:sym typeface="Arial"/>
              </a:rPr>
              <a:t>* </a:t>
            </a:r>
            <a:r>
              <a:rPr lang="en-US" sz="2000" b="0" i="0" u="none" strike="noStrike" cap="none" dirty="0">
                <a:solidFill>
                  <a:srgbClr val="272D41"/>
                </a:solidFill>
                <a:latin typeface="Calibri"/>
                <a:ea typeface="Calibri"/>
                <a:cs typeface="Calibri"/>
                <a:sym typeface="Calibri"/>
              </a:rPr>
              <a:t>Classroom Teacher Calendar</a:t>
            </a:r>
            <a:r>
              <a:rPr lang="en-US" sz="2000" b="0" i="0" u="none" strike="noStrike" cap="none" dirty="0">
                <a:solidFill>
                  <a:srgbClr val="272D41"/>
                </a:solidFill>
                <a:latin typeface="Arial"/>
                <a:ea typeface="Arial"/>
                <a:cs typeface="Arial"/>
                <a:sym typeface="Arial"/>
              </a:rPr>
              <a:t>: </a:t>
            </a:r>
            <a:r>
              <a:rPr lang="en-US" sz="2000" dirty="0">
                <a:solidFill>
                  <a:srgbClr val="272D41"/>
                </a:solidFill>
              </a:rPr>
              <a:t>177 days</a:t>
            </a:r>
            <a:endParaRPr dirty="0"/>
          </a:p>
        </p:txBody>
      </p:sp>
      <p:sp>
        <p:nvSpPr>
          <p:cNvPr id="209" name="Google Shape;209;p29"/>
          <p:cNvSpPr txBox="1"/>
          <p:nvPr/>
        </p:nvSpPr>
        <p:spPr>
          <a:xfrm>
            <a:off x="2917800" y="5689249"/>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211 days contract → $95,000 = $56/hr.</a:t>
            </a: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260 days contract → $154,800 = $74/hr.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$800-$8,209</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$420-$7,694</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1173</Words>
  <Application>Microsoft Office PowerPoint</Application>
  <PresentationFormat>On-screen Show (4:3)</PresentationFormat>
  <Paragraphs>127</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1</cp:revision>
  <dcterms:modified xsi:type="dcterms:W3CDTF">2023-10-12T15:15:11Z</dcterms:modified>
</cp:coreProperties>
</file>