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152" y="4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rotWithShape="1">
          <a:blip r:embed="rId5"/>
          <a:srcRect t="3291" b="3291"/>
          <a:stretch/>
        </p:blipFill>
        <p:spPr>
          <a:xfrm>
            <a:off x="2052949" y="5506359"/>
            <a:ext cx="2516700" cy="185655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$42,000-$54,998</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$52,550-$79,513</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$65,468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$452,049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$1,484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dirty="0">
                <a:solidFill>
                  <a:srgbClr val="272D41"/>
                </a:solidFill>
                <a:latin typeface="Calibri"/>
                <a:ea typeface="Calibri"/>
                <a:cs typeface="Calibri"/>
                <a:sym typeface="Calibri"/>
              </a:rPr>
              <a:t>★</a:t>
            </a:r>
            <a:r>
              <a:rPr lang="en-US" sz="800" b="0" i="0" u="none" strike="noStrike" cap="none" dirty="0">
                <a:solidFill>
                  <a:schemeClr val="dk1"/>
                </a:solidFill>
                <a:latin typeface="Calibri"/>
                <a:ea typeface="Calibri"/>
                <a:cs typeface="Calibri"/>
                <a:sym typeface="Calibri"/>
              </a:rPr>
              <a:t>With a 5% down payment, spending 36% of their income on housing</a:t>
            </a:r>
            <a:endParaRPr dirty="0"/>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.10.12.23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2022-2023 &amp;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El Paso County, CO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$800-$8,209</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$420-$7,694</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3"/>
          <a:srcRect/>
          <a:stretch/>
        </p:blipFill>
        <p:spPr>
          <a:xfrm>
            <a:off x="6115009" y="543112"/>
            <a:ext cx="986036" cy="713232"/>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$48,500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$175,000</a:t>
            </a:r>
            <a:endParaRPr dirty="0"/>
          </a:p>
        </p:txBody>
      </p:sp>
      <p:pic>
        <p:nvPicPr>
          <p:cNvPr id="4" name="Picture 3" descr="A house with a porch and a tree&#10;&#10;Description automatically generated">
            <a:extLst>
              <a:ext uri="{FF2B5EF4-FFF2-40B4-BE49-F238E27FC236}">
                <a16:creationId xmlns:a16="http://schemas.microsoft.com/office/drawing/2014/main" id="{0DA787ED-3E82-E639-607D-C85E144E38D0}"/>
              </a:ext>
            </a:extLst>
          </p:cNvPr>
          <p:cNvPicPr>
            <a:picLocks noChangeAspect="1"/>
          </p:cNvPicPr>
          <p:nvPr/>
        </p:nvPicPr>
        <p:blipFill rotWithShape="1">
          <a:blip r:embed="rId25">
            <a:extLst>
              <a:ext uri="{28A0092B-C50C-407E-A947-70E740481C1C}">
                <a14:useLocalDpi xmlns:a14="http://schemas.microsoft.com/office/drawing/2010/main" val="0"/>
              </a:ext>
            </a:extLst>
          </a:blip>
          <a:srcRect t="9246" r="2130" b="31046"/>
          <a:stretch/>
        </p:blipFill>
        <p:spPr bwMode="auto">
          <a:xfrm>
            <a:off x="4788651" y="5481940"/>
            <a:ext cx="2569800" cy="1842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$320,000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$66,000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2023-10-12T15:57:26Z</dcterms:modified>
</cp:coreProperties>
</file>