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014" y="7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$50,731-$59,755</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$77,375-$115,375</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$81,224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$747,966</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$1,724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6.22.23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4569649" y="1491726"/>
            <a:ext cx="2807063" cy="365423"/>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Boulder County (West), CO</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8" name="Picture 4">
            <a:extLst>
              <a:ext uri="{FF2B5EF4-FFF2-40B4-BE49-F238E27FC236}">
                <a16:creationId xmlns:a16="http://schemas.microsoft.com/office/drawing/2014/main" id="{DBB02610-7678-CAB5-985F-A26A274DC4D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5234" t="8169" r="12014" b="20225"/>
          <a:stretch/>
        </p:blipFill>
        <p:spPr bwMode="auto">
          <a:xfrm>
            <a:off x="4760854" y="5489001"/>
            <a:ext cx="2569800" cy="1871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pic>
        <p:nvPicPr>
          <p:cNvPr id="1026" name="Picture 2">
            <a:extLst>
              <a:ext uri="{FF2B5EF4-FFF2-40B4-BE49-F238E27FC236}">
                <a16:creationId xmlns:a16="http://schemas.microsoft.com/office/drawing/2014/main" id="{305E68A1-179E-A33A-F89A-D3C049DC70E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9487" t="12855" r="20611" b="27031"/>
          <a:stretch/>
        </p:blipFill>
        <p:spPr bwMode="auto">
          <a:xfrm>
            <a:off x="2007446" y="5489820"/>
            <a:ext cx="2562203" cy="18775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$522,500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$218,440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$55,500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$100,000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$1,600-$5,858</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$440-$5,278</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2" name="Google Shape;152;p13"/>
          <p:cNvPicPr preferRelativeResize="0"/>
          <p:nvPr/>
        </p:nvPicPr>
        <p:blipFill>
          <a:blip r:embed="rId24">
            <a:alphaModFix/>
          </a:blip>
          <a:stretch>
            <a:fillRect/>
          </a:stretch>
        </p:blipFill>
        <p:spPr>
          <a:xfrm>
            <a:off x="6079600" y="522623"/>
            <a:ext cx="1056850" cy="764455"/>
          </a:xfrm>
          <a:prstGeom prst="rect">
            <a:avLst/>
          </a:prstGeom>
          <a:noFill/>
          <a:ln>
            <a:noFill/>
          </a:ln>
        </p:spPr>
      </p:pic>
      <p:pic>
        <p:nvPicPr>
          <p:cNvPr id="153" name="Google Shape;153;p13"/>
          <p:cNvPicPr preferRelativeResize="0"/>
          <p:nvPr/>
        </p:nvPicPr>
        <p:blipFill>
          <a:blip r:embed="rId25">
            <a:alphaModFix/>
          </a:blip>
          <a:stretch>
            <a:fillRect/>
          </a:stretch>
        </p:blipFill>
        <p:spPr>
          <a:xfrm>
            <a:off x="155650" y="9606326"/>
            <a:ext cx="1056850" cy="3583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284</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 ExtraBold</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3</cp:revision>
  <dcterms:modified xsi:type="dcterms:W3CDTF">2023-06-22T21:10:41Z</dcterms:modified>
</cp:coreProperties>
</file>