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37" autoAdjust="0"/>
    <p:restoredTop sz="80299" autoAdjust="0"/>
  </p:normalViewPr>
  <p:slideViewPr>
    <p:cSldViewPr snapToGrid="0">
      <p:cViewPr varScale="1">
        <p:scale>
          <a:sx n="92" d="100"/>
          <a:sy n="92" d="100"/>
        </p:scale>
        <p:origin x="15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7/31/26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7.31.26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7.31.26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7.31.26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7.31.26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7.31.26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7/31/26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7/31/26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 xmlns:a14="http://schemas.microsoft.com/office/drawing/2010/main">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187-day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$53,000 = $35.43/hr.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8A9D8D15-C8EE-8339-D137-F0105FBBAC67}"/>
              </a:ext>
            </a:extLst>
          </p:cNvPr>
          <p:cNvGraphicFramePr/>
          <p:nvPr>
            <p:extLst>
              <p:ext uri="{D42A27DB-BD31-4B8C-83A1-F6EECF244321}">
                <p14:modId xmlns:p14="http://schemas.microsoft.com/office/powerpoint/2010/main" val="2965267152"/>
              </p:ext>
            </p:extLst>
          </p:nvPr>
        </p:nvGraphicFramePr>
        <p:xfrm>
          <a:off x="363415" y="1925098"/>
          <a:ext cx="408124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Eaton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$48,500 - $51,410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Greeley-Evans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$53,040 - $57,118</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Weld RE-4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$50,600 - $57,385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dirty="0">
                <a:solidFill>
                  <a:srgbClr val="7030A0"/>
                </a:solidFill>
                <a:sym typeface="Calibri"/>
              </a:rPr>
              <a:t>→</a:t>
            </a:r>
            <a:r>
              <a:rPr lang="en-US" sz="2400" dirty="0">
                <a:solidFill>
                  <a:srgbClr val="7030A0"/>
                </a:solidFill>
              </a:rPr>
              <a:t> $62,300 = $41.64/hr.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C349AB97-6DD1-FB36-F7C8-A45B7B48553F}"/>
              </a:ext>
            </a:extLst>
          </p:cNvPr>
          <p:cNvGraphicFramePr/>
          <p:nvPr>
            <p:extLst>
              <p:ext uri="{D42A27DB-BD31-4B8C-83A1-F6EECF244321}">
                <p14:modId xmlns:p14="http://schemas.microsoft.com/office/powerpoint/2010/main" val="2885285737"/>
              </p:ext>
            </p:extLst>
          </p:nvPr>
        </p:nvGraphicFramePr>
        <p:xfrm>
          <a:off x="363415" y="1925098"/>
          <a:ext cx="700732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Eaton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$48,500 - $51,410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$52,324 - $56,190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$61,539 - $68,315</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Greeley-Evans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$53,040 - $57,118</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$60,742 - $65,412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$65,412 - $72,203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Weld RE-4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$50,600 - $57,385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$55,185 - $62,893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$61,660 - $70,294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36301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1955825582"/>
              </p:ext>
            </p:extLst>
          </p:nvPr>
        </p:nvGraphicFramePr>
        <p:xfrm>
          <a:off x="363415" y="1925098"/>
          <a:ext cx="847036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Eaton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$48,500 - $51,410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$52,324 - $56,190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$61,539 - $68,315</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$72,545 - $79,609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Greeley-Evans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$53,040 - $57,118</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$60,742 - $65,412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$65,412 - $72,203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$85,788 - $94,695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Weld RE-4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$50,600 - $57,385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$55,185 - $62,893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$61,660 - $70,294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$75,899 - $86,528</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dirty="0">
                <a:solidFill>
                  <a:srgbClr val="7030A0"/>
                </a:solidFill>
                <a:sym typeface="Calibri"/>
              </a:rPr>
              <a:t>→</a:t>
            </a:r>
            <a:r>
              <a:rPr lang="en-US" sz="2400" dirty="0">
                <a:solidFill>
                  <a:srgbClr val="7030A0"/>
                </a:solidFill>
              </a:rPr>
              <a:t> $83,600 = $55.88/hr.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2142937340"/>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$79,796</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$142,756</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230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$100,000</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$178,382</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260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$153,764</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$225,884</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187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$130,000 @ 223 days = $72.87/hr.</a:t>
            </a:r>
          </a:p>
          <a:p>
            <a:pPr algn="ctr" defTabSz="914400">
              <a:defRPr/>
            </a:pPr>
            <a:r>
              <a:rPr lang="en-US" sz="2000" dirty="0">
                <a:solidFill>
                  <a:srgbClr val="7030A0"/>
                </a:solidFill>
                <a:latin typeface="Arial" panose="020B0604020202020204"/>
              </a:rPr>
              <a:t>$190,000 @ 260 days = $91.35/hr.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$986 - $7,491</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$1,389 - $7,491</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338</TotalTime>
  <Words>1176</Words>
  <Application>Microsoft Macintosh PowerPoint</Application>
  <PresentationFormat>On-screen Show (4:3)</PresentationFormat>
  <Paragraphs>122</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2026-07-31T16:06:16Z</dcterms:modified>
</cp:coreProperties>
</file>