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601" autoAdjust="0"/>
    <p:restoredTop sz="95618"/>
  </p:normalViewPr>
  <p:slideViewPr>
    <p:cSldViewPr snapToGrid="0" snapToObjects="1">
      <p:cViewPr varScale="1">
        <p:scale>
          <a:sx n="127" d="100"/>
          <a:sy n="127" d="100"/>
        </p:scale>
        <p:origin x="848" y="200"/>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7/31/26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7/31/26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7/31/26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$48,500 - $57,385</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$72,545 - $94,695</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$71,552</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$497,294*</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$1,528</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7.31.26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Weld County, CO</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$986 - $7,491</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$1,389 - $7,491</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66C2449E-FACA-626F-F373-1786F00FB96E}"/>
              </a:ext>
            </a:extLst>
          </p:cNvPr>
          <p:cNvPicPr>
            <a:picLocks noChangeAspect="1"/>
          </p:cNvPicPr>
          <p:nvPr/>
        </p:nvPicPr>
        <p:blipFill>
          <a:blip r:embed="rId21"/>
          <a:stretch>
            <a:fillRect/>
          </a:stretch>
        </p:blipFill>
        <p:spPr>
          <a:xfrm>
            <a:off x="6129495" y="548899"/>
            <a:ext cx="980704" cy="710030"/>
          </a:xfrm>
          <a:prstGeom prst="rect">
            <a:avLst/>
          </a:prstGeom>
        </p:spPr>
      </p:pic>
      <p:pic>
        <p:nvPicPr>
          <p:cNvPr id="15" name="Picture 14" descr="4422 W 9th St, Greeley, CO 80634">
            <a:extLst>
              <a:ext uri="{FF2B5EF4-FFF2-40B4-BE49-F238E27FC236}">
                <a16:creationId xmlns:a16="http://schemas.microsoft.com/office/drawing/2014/main" id="{0641EB08-EBCD-A002-2464-6D311E862089}"/>
              </a:ext>
            </a:extLst>
          </p:cNvPr>
          <p:cNvPicPr>
            <a:picLocks noChangeAspect="1"/>
          </p:cNvPicPr>
          <p:nvPr/>
        </p:nvPicPr>
        <p:blipFill>
          <a:blip r:embed="rId22"/>
          <a:stretch>
            <a:fillRect/>
          </a:stretch>
        </p:blipFill>
        <p:spPr>
          <a:xfrm>
            <a:off x="1974129" y="5354620"/>
            <a:ext cx="2682657" cy="20074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Picture 26" descr="2281 Talon Pkwy, Greeley, CO 80634">
            <a:extLst>
              <a:ext uri="{FF2B5EF4-FFF2-40B4-BE49-F238E27FC236}">
                <a16:creationId xmlns:a16="http://schemas.microsoft.com/office/drawing/2014/main" id="{D0AD3DE9-2848-42DF-7DB9-F77ED62D783D}"/>
              </a:ext>
            </a:extLst>
          </p:cNvPr>
          <p:cNvPicPr>
            <a:picLocks noChangeAspect="1"/>
          </p:cNvPicPr>
          <p:nvPr/>
        </p:nvPicPr>
        <p:blipFill>
          <a:blip r:embed="rId23"/>
          <a:srcRect l="11671" t="5753" r="18863" b="23106"/>
          <a:stretch>
            <a:fillRect/>
          </a:stretch>
        </p:blipFill>
        <p:spPr>
          <a:xfrm>
            <a:off x="4810496" y="5354619"/>
            <a:ext cx="2613901" cy="20032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523286"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$455,000</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815146"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35208"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$83,600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$246,000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$53,000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D89D81AE-B40B-4846-8931-99641A14A230}">
  <ds:schemaRefs>
    <ds:schemaRef ds:uri="http://schemas.microsoft.com/sharepoint/v3/contenttype/forms"/>
  </ds:schemaRefs>
</ds:datastoreItem>
</file>

<file path=customXml/itemProps3.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6972</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2026-07-31T16:04:06Z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