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27" d="100"/>
          <a:sy n="127" d="100"/>
        </p:scale>
        <p:origin x="848" y="32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7/31/26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7/31/26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7/31/26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$54,633 - $62,773</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$80,318 - $96,790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$81,328</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$556,492*</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$1,695</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7.31.26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Larimer County, CO</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95050"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$1,160 - $7,384</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$868 - $4,986</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E7EEFE46-584A-DB8D-DEC3-4366B58B43A5}"/>
              </a:ext>
            </a:extLst>
          </p:cNvPr>
          <p:cNvPicPr>
            <a:picLocks noChangeAspect="1"/>
          </p:cNvPicPr>
          <p:nvPr/>
        </p:nvPicPr>
        <p:blipFill>
          <a:blip r:embed="rId21"/>
          <a:stretch>
            <a:fillRect/>
          </a:stretch>
        </p:blipFill>
        <p:spPr>
          <a:xfrm>
            <a:off x="6122912" y="561985"/>
            <a:ext cx="980396" cy="709806"/>
          </a:xfrm>
          <a:prstGeom prst="rect">
            <a:avLst/>
          </a:prstGeom>
        </p:spPr>
      </p:pic>
      <p:pic>
        <p:nvPicPr>
          <p:cNvPr id="27" name="Picture 26" descr="1513 E 4th St, Loveland, CO 80537">
            <a:extLst>
              <a:ext uri="{FF2B5EF4-FFF2-40B4-BE49-F238E27FC236}">
                <a16:creationId xmlns:a16="http://schemas.microsoft.com/office/drawing/2014/main" id="{6503E9BD-1C84-0538-D8EC-BC3B3A1026D2}"/>
              </a:ext>
            </a:extLst>
          </p:cNvPr>
          <p:cNvPicPr>
            <a:picLocks noChangeAspect="1"/>
          </p:cNvPicPr>
          <p:nvPr/>
        </p:nvPicPr>
        <p:blipFill>
          <a:blip r:embed="rId22"/>
          <a:srcRect l="8952" t="13116" r="14056" b="9053"/>
          <a:stretch>
            <a:fillRect/>
          </a:stretch>
        </p:blipFill>
        <p:spPr>
          <a:xfrm>
            <a:off x="1996010" y="5342468"/>
            <a:ext cx="2680885" cy="20280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Picture 27" descr="3759 Catmint St, Wellington, CO 80549">
            <a:extLst>
              <a:ext uri="{FF2B5EF4-FFF2-40B4-BE49-F238E27FC236}">
                <a16:creationId xmlns:a16="http://schemas.microsoft.com/office/drawing/2014/main" id="{ADAD1C4E-26F7-3D3D-14DF-2CCED239EE97}"/>
              </a:ext>
            </a:extLst>
          </p:cNvPr>
          <p:cNvPicPr>
            <a:picLocks noChangeAspect="1"/>
          </p:cNvPicPr>
          <p:nvPr/>
        </p:nvPicPr>
        <p:blipFill>
          <a:blip r:embed="rId23"/>
          <a:srcRect l="7667" r="9662" b="14005"/>
          <a:stretch>
            <a:fillRect/>
          </a:stretch>
        </p:blipFill>
        <p:spPr>
          <a:xfrm>
            <a:off x="4795050" y="5342468"/>
            <a:ext cx="2633380" cy="20498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03190"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$474,000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15112"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$88,600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$260,900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$58,700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6990</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2026-07-31T15:39:12Z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