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2D41"/>
    <a:srgbClr val="002060"/>
    <a:srgbClr val="4A65AC"/>
    <a:srgbClr val="9297CF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8" autoAdjust="0"/>
    <p:restoredTop sz="95735"/>
  </p:normalViewPr>
  <p:slideViewPr>
    <p:cSldViewPr snapToGrid="0" snapToObjects="1">
      <p:cViewPr varScale="1">
        <p:scale>
          <a:sx n="78" d="100"/>
          <a:sy n="78" d="100"/>
        </p:scale>
        <p:origin x="54" y="96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jp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673D004E-A253-4D52-ABDA-14C058FEC0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22" r="6540" b="17922"/>
          <a:stretch/>
        </p:blipFill>
        <p:spPr bwMode="auto">
          <a:xfrm>
            <a:off x="3590808" y="5586720"/>
            <a:ext cx="2818631" cy="220375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4" descr="A picture containing tree, sky, outdoor&#10;&#10;Description automatically generated">
            <a:extLst>
              <a:ext uri="{FF2B5EF4-FFF2-40B4-BE49-F238E27FC236}">
                <a16:creationId xmlns:a16="http://schemas.microsoft.com/office/drawing/2014/main" id="{D1A298A1-49C4-4F57-8DA2-ED86A8D041E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177" t="10195" r="28581" b="6102"/>
          <a:stretch/>
        </p:blipFill>
        <p:spPr>
          <a:xfrm>
            <a:off x="403468" y="5586720"/>
            <a:ext cx="2906994" cy="2231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217" y="379520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499" y="912332"/>
            <a:ext cx="4385865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Jefferson and Denver County, CO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6033" y="215757"/>
            <a:ext cx="6411075" cy="8712486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349217" y="1392415"/>
            <a:ext cx="6060222" cy="2030029"/>
            <a:chOff x="-19536" y="0"/>
            <a:chExt cx="7035192" cy="227410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403130" y="51891"/>
              <a:ext cx="2250483" cy="98869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240923" y="51891"/>
              <a:ext cx="2250484" cy="102044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049518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$43,274-$51,083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666593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$83,146- $88,945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531476" y="1238837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101256" y="1238837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952500" y="0"/>
              <a:ext cx="457200" cy="227410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-19536" y="748119"/>
              <a:ext cx="1083159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821" y="3150820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2021-2022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55116" y="3109919"/>
            <a:ext cx="3658235" cy="290830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1116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a professional in this area?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$78,971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3553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$673,743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034" y="4090706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$1,605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15598" y="3839954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831556" y="5330944"/>
            <a:ext cx="2162810" cy="58039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A salary of $47,000 can buy homes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02374" y="5330946"/>
            <a:ext cx="2172335" cy="57975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A salary of $86,000 can buy homes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409591" y="7545230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$232,000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408B03-A6C9-C14E-96FC-918C578967F3}"/>
              </a:ext>
            </a:extLst>
          </p:cNvPr>
          <p:cNvSpPr/>
          <p:nvPr/>
        </p:nvSpPr>
        <p:spPr>
          <a:xfrm>
            <a:off x="4570601" y="7519431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$490,000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8" y="8252889"/>
            <a:ext cx="131191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45" y="8183950"/>
            <a:ext cx="598170" cy="59817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688" y="8269675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518514" y="8395724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328" y="8252889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600" y="8261162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33" y="7908840"/>
            <a:ext cx="581521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29000" y="3854566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328737" y="8700176"/>
            <a:ext cx="1308371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Updated by AMB 6.30.22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468DB219-DE13-7E4D-BB49-4E21F4F88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" name="Rectangle 4">
            <a:extLst>
              <a:ext uri="{FF2B5EF4-FFF2-40B4-BE49-F238E27FC236}">
                <a16:creationId xmlns:a16="http://schemas.microsoft.com/office/drawing/2014/main" id="{F51F2FE5-067B-FB49-A52E-10AF2A602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" name="Rectangle 6">
            <a:extLst>
              <a:ext uri="{FF2B5EF4-FFF2-40B4-BE49-F238E27FC236}">
                <a16:creationId xmlns:a16="http://schemas.microsoft.com/office/drawing/2014/main" id="{653B5941-DB70-CE47-85B2-2A0EEEAAD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4312" y="4216413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6" name="Picture 2" descr="Jefferson County, Colorado - Wikipedia">
            <a:extLst>
              <a:ext uri="{FF2B5EF4-FFF2-40B4-BE49-F238E27FC236}">
                <a16:creationId xmlns:a16="http://schemas.microsoft.com/office/drawing/2014/main" id="{AC8BDCD8-14A1-4545-AB7C-90808CFD3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737" y="298411"/>
            <a:ext cx="1239460" cy="89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yer Template_2021" id="{4B59C2EA-BD94-F647-9E94-4DBCF7CE43C4}" vid="{2E45FC6A-774A-B74A-8290-EF9112FB0B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2194</TotalTime>
  <Words>207</Words>
  <Application>Microsoft Office PowerPoint</Application>
  <PresentationFormat>Letter Paper (8.5x11 in)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Kaitlin Miller</dc:creator>
  <cp:lastModifiedBy>Allie Bolter</cp:lastModifiedBy>
  <cp:revision>50</cp:revision>
  <dcterms:created xsi:type="dcterms:W3CDTF">2021-06-30T19:25:12Z</dcterms:created>
  <dcterms:modified xsi:type="dcterms:W3CDTF">2022-06-30T14:17:54Z</dcterms:modified>
</cp:coreProperties>
</file>