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64" autoAdjust="0"/>
    <p:restoredTop sz="80265" autoAdjust="0"/>
  </p:normalViewPr>
  <p:slideViewPr>
    <p:cSldViewPr snapToGrid="0">
      <p:cViewPr varScale="1">
        <p:scale>
          <a:sx n="93" d="100"/>
          <a:sy n="93" d="100"/>
        </p:scale>
        <p:origin x="153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6/16/26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6.16.26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6.16.26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6/16/26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$57,900 = $39.12/hr.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D26078B0-02B0-8971-B2E8-E797BC26CBD0}"/>
              </a:ext>
            </a:extLst>
          </p:cNvPr>
          <p:cNvGraphicFramePr/>
          <p:nvPr>
            <p:extLst>
              <p:ext uri="{D42A27DB-BD31-4B8C-83A1-F6EECF244321}">
                <p14:modId xmlns:p14="http://schemas.microsoft.com/office/powerpoint/2010/main" val="2175255295"/>
              </p:ext>
            </p:extLst>
          </p:nvPr>
        </p:nvGraphicFramePr>
        <p:xfrm>
          <a:off x="363415" y="2690906"/>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Jeffco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$56,085 - $59,787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$70,500 = $47.64/hr.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B4918A13-0848-852B-34E0-CE8942DCFB33}"/>
              </a:ext>
            </a:extLst>
          </p:cNvPr>
          <p:cNvGraphicFramePr/>
          <p:nvPr>
            <p:extLst>
              <p:ext uri="{D42A27DB-BD31-4B8C-83A1-F6EECF244321}">
                <p14:modId xmlns:p14="http://schemas.microsoft.com/office/powerpoint/2010/main" val="1941121029"/>
              </p:ext>
            </p:extLst>
          </p:nvPr>
        </p:nvGraphicFramePr>
        <p:xfrm>
          <a:off x="363415" y="2690906"/>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Jeffco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$56,085 - $59,787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$63,455 - $67,644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$68,633 - $77,611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059450023"/>
              </p:ext>
            </p:extLst>
          </p:nvPr>
        </p:nvGraphicFramePr>
        <p:xfrm>
          <a:off x="363415" y="2690906"/>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Jeffco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$56,085 - $59,787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$63,455 - $67,644</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$68,633 - $77,611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$87,856 - $99,349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$93,600 = $63.24/hr.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427135159"/>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$91,389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$135,660</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$117,403</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$180,602</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Deputy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$159,002</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$247,335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$113,500 @ 210 days = $67.56/hr.</a:t>
            </a:r>
          </a:p>
          <a:p>
            <a:pPr algn="ctr" defTabSz="914400">
              <a:defRPr/>
            </a:pPr>
            <a:r>
              <a:rPr lang="en-US" sz="2000" dirty="0">
                <a:solidFill>
                  <a:srgbClr val="7030A0"/>
                </a:solidFill>
                <a:latin typeface="Arial" panose="020B0604020202020204"/>
              </a:rPr>
              <a:t>$182,000 @ 225 days = $101.11/hr.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$1,122 - $9,636</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$510 - $9,636</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335</TotalTime>
  <Words>1051</Words>
  <Application>Microsoft Macintosh PowerPoint</Application>
  <PresentationFormat>On-screen Show (4:3)</PresentationFormat>
  <Paragraphs>100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35</cp:revision>
  <dcterms:created xsi:type="dcterms:W3CDTF">2022-08-02T19:12:40Z</dcterms:created>
  <dcterms:modified xsi:type="dcterms:W3CDTF">2026-06-16T21:24:08Z</dcterms:modified>
</cp:coreProperties>
</file>