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5" autoAdjust="0"/>
    <p:restoredTop sz="95618"/>
  </p:normalViewPr>
  <p:slideViewPr>
    <p:cSldViewPr snapToGrid="0" snapToObjects="1">
      <p:cViewPr varScale="1">
        <p:scale>
          <a:sx n="80" d="100"/>
          <a:sy n="80" d="100"/>
        </p:scale>
        <p:origin x="2096"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$56,085 - $59,787</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$87,856 - $99,349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$79,144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$630,481*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$2,140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6.16.26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Jefferson County,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$1,122 - $9,636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$510 - $9,636</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3DAA940F-FFBC-DD45-8F0D-BB13475FD556}"/>
              </a:ext>
            </a:extLst>
          </p:cNvPr>
          <p:cNvPicPr>
            <a:picLocks noChangeAspect="1"/>
          </p:cNvPicPr>
          <p:nvPr/>
        </p:nvPicPr>
        <p:blipFill>
          <a:blip r:embed="rId21"/>
          <a:stretch>
            <a:fillRect/>
          </a:stretch>
        </p:blipFill>
        <p:spPr>
          <a:xfrm>
            <a:off x="6113726" y="562194"/>
            <a:ext cx="981635" cy="706777"/>
          </a:xfrm>
          <a:prstGeom prst="rect">
            <a:avLst/>
          </a:prstGeom>
        </p:spPr>
      </p:pic>
      <p:pic>
        <p:nvPicPr>
          <p:cNvPr id="1030" name="Picture 6" descr="4911 Garrison St #206G, Wheat Ridge, CO 80033">
            <a:extLst>
              <a:ext uri="{FF2B5EF4-FFF2-40B4-BE49-F238E27FC236}">
                <a16:creationId xmlns:a16="http://schemas.microsoft.com/office/drawing/2014/main" id="{B838D7CA-E05F-86F3-5B7F-53F391089F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51697" y="5383467"/>
            <a:ext cx="2647041" cy="1980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$283,500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$57,900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32" name="Picture 8" descr="9032 Balsam Court, Westminster, CO 80021">
            <a:extLst>
              <a:ext uri="{FF2B5EF4-FFF2-40B4-BE49-F238E27FC236}">
                <a16:creationId xmlns:a16="http://schemas.microsoft.com/office/drawing/2014/main" id="{90066C33-F226-FDBE-55AC-A55603B21C0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11783" y="5386180"/>
            <a:ext cx="2617501" cy="1958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$93,600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$418,950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6974</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65</cp:revision>
  <cp:lastPrinted>2023-03-21T15:20:22Z</cp:lastPrinted>
  <dcterms:created xsi:type="dcterms:W3CDTF">2022-05-24T17:15:36Z</dcterms:created>
  <dcterms:modified xsi:type="dcterms:W3CDTF">2026-06-29T21:55:05Z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