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72" d="100"/>
          <a:sy n="72" d="100"/>
        </p:scale>
        <p:origin x="108"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10/9/2023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10/9/23 with 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10/9/23 with 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10/9/23 with 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10/9/23 with 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10/9/2023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10/9/2023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10/9/2023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10/9/2023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10/9/2023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10/9/2023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10/9/2023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10/9/2023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472955" y="308401"/>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172BF637-8BAC-2A63-D969-66299800926D}"/>
              </a:ext>
            </a:extLst>
          </p:cNvPr>
          <p:cNvGraphicFramePr/>
          <p:nvPr>
            <p:extLst>
              <p:ext uri="{D42A27DB-BD31-4B8C-83A1-F6EECF244321}">
                <p14:modId xmlns:p14="http://schemas.microsoft.com/office/powerpoint/2010/main" val="821684255"/>
              </p:ext>
            </p:extLst>
          </p:nvPr>
        </p:nvGraphicFramePr>
        <p:xfrm>
          <a:off x="363415" y="2952079"/>
          <a:ext cx="408124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Jefferson County Public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$52,625 -$56,098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3" name="TextBox 2">
            <a:extLst>
              <a:ext uri="{FF2B5EF4-FFF2-40B4-BE49-F238E27FC236}">
                <a16:creationId xmlns:a16="http://schemas.microsoft.com/office/drawing/2014/main" id="{89F01677-4E72-6D44-6430-C5108B45206C}"/>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$54,000 = $36.49/hr.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pic>
        <p:nvPicPr>
          <p:cNvPr id="4" name="Picture 10" descr="School Logo">
            <a:extLst>
              <a:ext uri="{FF2B5EF4-FFF2-40B4-BE49-F238E27FC236}">
                <a16:creationId xmlns:a16="http://schemas.microsoft.com/office/drawing/2014/main" id="{898EAFFA-52C2-9EA3-F277-0BDA344A06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3837" y="414419"/>
            <a:ext cx="2640585" cy="1018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graphicFrame>
        <p:nvGraphicFramePr>
          <p:cNvPr id="2" name="Google Shape;278;p13">
            <a:extLst>
              <a:ext uri="{FF2B5EF4-FFF2-40B4-BE49-F238E27FC236}">
                <a16:creationId xmlns:a16="http://schemas.microsoft.com/office/drawing/2014/main" id="{9CA9D856-C976-300E-D92B-F45600699FC1}"/>
              </a:ext>
            </a:extLst>
          </p:cNvPr>
          <p:cNvGraphicFramePr/>
          <p:nvPr>
            <p:extLst>
              <p:ext uri="{D42A27DB-BD31-4B8C-83A1-F6EECF244321}">
                <p14:modId xmlns:p14="http://schemas.microsoft.com/office/powerpoint/2010/main" val="821935608"/>
              </p:ext>
            </p:extLst>
          </p:nvPr>
        </p:nvGraphicFramePr>
        <p:xfrm>
          <a:off x="363415" y="2952079"/>
          <a:ext cx="5533802"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52558">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Jefferson County Public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$52,625 -$56,098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$59,540 - $63,470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3" name="TextBox 2">
            <a:extLst>
              <a:ext uri="{FF2B5EF4-FFF2-40B4-BE49-F238E27FC236}">
                <a16:creationId xmlns:a16="http://schemas.microsoft.com/office/drawing/2014/main" id="{2BD79FFA-F386-8C39-EA9D-D96CFB678742}"/>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$61,000 = $41.21/hr.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6" name="Google Shape;279;p13">
            <a:extLst>
              <a:ext uri="{FF2B5EF4-FFF2-40B4-BE49-F238E27FC236}">
                <a16:creationId xmlns:a16="http://schemas.microsoft.com/office/drawing/2014/main" id="{B99E6620-C7D3-86C4-A163-2F4E8473EEF5}"/>
              </a:ext>
            </a:extLst>
          </p:cNvPr>
          <p:cNvSpPr txBox="1">
            <a:spLocks/>
          </p:cNvSpPr>
          <p:nvPr/>
        </p:nvSpPr>
        <p:spPr>
          <a:xfrm>
            <a:off x="-1444899" y="308401"/>
            <a:ext cx="9150429" cy="1524000"/>
          </a:xfrm>
          <a:prstGeom prst="rect">
            <a:avLst/>
          </a:prstGeom>
          <a:noFill/>
          <a:ln>
            <a:noFill/>
          </a:ln>
        </p:spPr>
        <p:txBody>
          <a:bodyPr spcFirstLastPara="1" vert="horz" wrap="square" lIns="91425" tIns="45700" rIns="91425" bIns="45700" rtlCol="0" anchor="ctr" anchorCtr="0">
            <a:normAutofit/>
          </a:bodyPr>
          <a:lst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pPr>
              <a:spcBef>
                <a:spcPts val="0"/>
              </a:spcBef>
              <a:buClr>
                <a:srgbClr val="002060"/>
              </a:buClr>
              <a:buSzPts val="4770"/>
              <a:buFont typeface="Tahoma"/>
              <a:buNone/>
            </a:pPr>
            <a:r>
              <a:rPr lang="en-US" sz="4770" dirty="0">
                <a:solidFill>
                  <a:srgbClr val="272D41"/>
                </a:solidFill>
              </a:rPr>
              <a:t>Teacher Salaries</a:t>
            </a:r>
            <a:br>
              <a:rPr lang="en-US" sz="3959" dirty="0">
                <a:latin typeface="Calibri"/>
                <a:ea typeface="Calibri"/>
                <a:cs typeface="Calibri"/>
                <a:sym typeface="Calibri"/>
              </a:rPr>
            </a:br>
            <a:r>
              <a:rPr lang="en-US" sz="3240" dirty="0">
                <a:solidFill>
                  <a:srgbClr val="272D41"/>
                </a:solidFill>
                <a:latin typeface="Calibri"/>
                <a:ea typeface="Calibri"/>
                <a:cs typeface="Calibri"/>
                <a:sym typeface="Calibri"/>
              </a:rPr>
              <a:t>school-year contracts</a:t>
            </a:r>
            <a:endParaRPr lang="en-US" dirty="0"/>
          </a:p>
        </p:txBody>
      </p:sp>
      <p:pic>
        <p:nvPicPr>
          <p:cNvPr id="7" name="Picture 10" descr="School Logo">
            <a:extLst>
              <a:ext uri="{FF2B5EF4-FFF2-40B4-BE49-F238E27FC236}">
                <a16:creationId xmlns:a16="http://schemas.microsoft.com/office/drawing/2014/main" id="{6F7973FB-9733-1825-7D94-CA19D7A4DA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3837" y="414419"/>
            <a:ext cx="2640585" cy="1018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726264062"/>
              </p:ext>
            </p:extLst>
          </p:nvPr>
        </p:nvGraphicFramePr>
        <p:xfrm>
          <a:off x="363415" y="2952079"/>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Jefferson County Public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$52,625 -$56,098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$59,540 - $63,470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$64,399 - $72,823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$72,823 -$82,436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$77,000 = $52.02/hr.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2" name="Google Shape;279;p13">
            <a:extLst>
              <a:ext uri="{FF2B5EF4-FFF2-40B4-BE49-F238E27FC236}">
                <a16:creationId xmlns:a16="http://schemas.microsoft.com/office/drawing/2014/main" id="{766A6C77-43B4-69AD-5C85-D3064881919B}"/>
              </a:ext>
            </a:extLst>
          </p:cNvPr>
          <p:cNvSpPr txBox="1">
            <a:spLocks/>
          </p:cNvSpPr>
          <p:nvPr/>
        </p:nvSpPr>
        <p:spPr>
          <a:xfrm>
            <a:off x="-1444899" y="308401"/>
            <a:ext cx="9150429" cy="1524000"/>
          </a:xfrm>
          <a:prstGeom prst="rect">
            <a:avLst/>
          </a:prstGeom>
          <a:noFill/>
          <a:ln>
            <a:noFill/>
          </a:ln>
        </p:spPr>
        <p:txBody>
          <a:bodyPr spcFirstLastPara="1" vert="horz" wrap="square" lIns="91425" tIns="45700" rIns="91425" bIns="45700" rtlCol="0" anchor="ctr" anchorCtr="0">
            <a:normAutofit/>
          </a:bodyPr>
          <a:lst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pPr>
              <a:spcBef>
                <a:spcPts val="0"/>
              </a:spcBef>
              <a:buClr>
                <a:srgbClr val="002060"/>
              </a:buClr>
              <a:buSzPts val="4770"/>
              <a:buFont typeface="Tahoma"/>
              <a:buNone/>
            </a:pPr>
            <a:r>
              <a:rPr lang="en-US" sz="4770" dirty="0">
                <a:solidFill>
                  <a:srgbClr val="272D41"/>
                </a:solidFill>
              </a:rPr>
              <a:t>Teacher Salaries</a:t>
            </a:r>
            <a:br>
              <a:rPr lang="en-US" sz="3959" dirty="0">
                <a:latin typeface="Calibri"/>
                <a:ea typeface="Calibri"/>
                <a:cs typeface="Calibri"/>
                <a:sym typeface="Calibri"/>
              </a:rPr>
            </a:br>
            <a:r>
              <a:rPr lang="en-US" sz="3240" dirty="0">
                <a:solidFill>
                  <a:srgbClr val="272D41"/>
                </a:solidFill>
                <a:latin typeface="Calibri"/>
                <a:ea typeface="Calibri"/>
                <a:cs typeface="Calibri"/>
                <a:sym typeface="Calibri"/>
              </a:rPr>
              <a:t>school-year contracts</a:t>
            </a:r>
            <a:endParaRPr lang="en-US" dirty="0"/>
          </a:p>
        </p:txBody>
      </p:sp>
      <p:pic>
        <p:nvPicPr>
          <p:cNvPr id="3" name="Picture 10" descr="School Logo">
            <a:extLst>
              <a:ext uri="{FF2B5EF4-FFF2-40B4-BE49-F238E27FC236}">
                <a16:creationId xmlns:a16="http://schemas.microsoft.com/office/drawing/2014/main" id="{35521612-AEF5-D701-D545-6BE5B1C317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3837" y="414419"/>
            <a:ext cx="2640585" cy="1018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668424578"/>
              </p:ext>
            </p:extLst>
          </p:nvPr>
        </p:nvGraphicFramePr>
        <p:xfrm>
          <a:off x="342900" y="2548132"/>
          <a:ext cx="8458200" cy="230318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$97,034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$135,611</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225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$124,336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$169,460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10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000" dirty="0">
                          <a:solidFill>
                            <a:schemeClr val="tx1"/>
                          </a:solidFill>
                          <a:latin typeface="+mj-lt"/>
                          <a:ea typeface="Calibri"/>
                          <a:cs typeface="Times New Roman"/>
                        </a:rPr>
                        <a:t>248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solidFill>
                            <a:schemeClr val="tx1"/>
                          </a:solidFill>
                          <a:latin typeface="+mj-lt"/>
                          <a:cs typeface="Arial" panose="020B0604020202020204" pitchFamily="34" charset="0"/>
                        </a:rPr>
                        <a:t>$149,192</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solidFill>
                            <a:schemeClr val="tx1"/>
                          </a:solidFill>
                          <a:latin typeface="+mj-lt"/>
                          <a:cs typeface="Arial" panose="020B0604020202020204" pitchFamily="34" charset="0"/>
                        </a:rPr>
                        <a:t>$232,076</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Jefferson County </a:t>
            </a:r>
            <a:r>
              <a:rPr lang="en-US" sz="3600" dirty="0">
                <a:solidFill>
                  <a:schemeClr val="tx2">
                    <a:lumMod val="75000"/>
                  </a:schemeClr>
                </a:solidFill>
                <a:latin typeface="Calibri" panose="020F0502020204030204" pitchFamily="34" charset="0"/>
                <a:cs typeface="Calibri" panose="020F0502020204030204" pitchFamily="34" charset="0"/>
              </a:rPr>
              <a:t>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a:ln>
                  <a:noFill/>
                </a:ln>
                <a:solidFill>
                  <a:srgbClr val="272D41"/>
                </a:solidFill>
                <a:effectLst/>
                <a:uLnTx/>
                <a:uFillTx/>
                <a:latin typeface="Arial" panose="020B0604020202020204"/>
                <a:ea typeface="+mn-ea"/>
                <a:cs typeface="+mn-cs"/>
              </a:rPr>
              <a:t>: 185 </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450384" y="5821430"/>
            <a:ext cx="5169316" cy="707886"/>
          </a:xfrm>
          <a:prstGeom prst="rect">
            <a:avLst/>
          </a:prstGeom>
          <a:noFill/>
        </p:spPr>
        <p:txBody>
          <a:bodyPr wrap="square">
            <a:spAutoFit/>
          </a:bodyPr>
          <a:lstStyle/>
          <a:p>
            <a:pPr algn="ctr" defTabSz="914400">
              <a:defRPr/>
            </a:pPr>
            <a:r>
              <a:rPr lang="en-US" sz="2000" dirty="0">
                <a:solidFill>
                  <a:srgbClr val="7030A0"/>
                </a:solidFill>
                <a:latin typeface="Arial" panose="020B0604020202020204"/>
              </a:rPr>
              <a:t>225-day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$150,000 = $83.33/hr.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solidFill>
                <a:srgbClr val="7030A0"/>
              </a:solidFill>
              <a:latin typeface="Arial" panose="020B0604020202020204"/>
            </a:endParaRP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287</TotalTime>
  <Words>890</Words>
  <Application>Microsoft Office PowerPoint</Application>
  <PresentationFormat>On-screen Show (4:3)</PresentationFormat>
  <Paragraphs>80</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PowerPoint Presentation</vt:lpstr>
      <vt:lpstr>PowerPoint Presentation</vt:lpstr>
      <vt:lpstr>Administrator Salaries Jefferson County Schools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Costley</cp:lastModifiedBy>
  <cp:revision>27</cp:revision>
  <dcterms:created xsi:type="dcterms:W3CDTF">2022-08-02T19:12:40Z</dcterms:created>
  <dcterms:modified xsi:type="dcterms:W3CDTF">2023-10-10T02:18:39Z</dcterms:modified>
</cp:coreProperties>
</file>