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703" autoAdjust="0"/>
    <p:restoredTop sz="80233" autoAdjust="0"/>
  </p:normalViewPr>
  <p:slideViewPr>
    <p:cSldViewPr snapToGrid="0">
      <p:cViewPr varScale="1">
        <p:scale>
          <a:sx n="94" d="100"/>
          <a:sy n="94" d="100"/>
        </p:scale>
        <p:origin x="149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6/17/26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6.17.26 with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6.17.26 with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6/17/26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6/17/26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$54,000 = $36.49/hr.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DDCB9ADF-8DEF-087E-ABF7-4C62D4CF851C}"/>
              </a:ext>
            </a:extLst>
          </p:cNvPr>
          <p:cNvGraphicFramePr/>
          <p:nvPr>
            <p:extLst>
              <p:ext uri="{D42A27DB-BD31-4B8C-83A1-F6EECF244321}">
                <p14:modId xmlns:p14="http://schemas.microsoft.com/office/powerpoint/2010/main" val="403076821"/>
              </p:ext>
            </p:extLst>
          </p:nvPr>
        </p:nvGraphicFramePr>
        <p:xfrm>
          <a:off x="363415" y="2978673"/>
          <a:ext cx="408124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Douglas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$51,914 - $56,452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$66,000 = $44.59/hr.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5DDE236A-56FE-DEC0-EF65-E042DD22EC11}"/>
              </a:ext>
            </a:extLst>
          </p:cNvPr>
          <p:cNvGraphicFramePr/>
          <p:nvPr>
            <p:extLst>
              <p:ext uri="{D42A27DB-BD31-4B8C-83A1-F6EECF244321}">
                <p14:modId xmlns:p14="http://schemas.microsoft.com/office/powerpoint/2010/main" val="699683474"/>
              </p:ext>
            </p:extLst>
          </p:nvPr>
        </p:nvGraphicFramePr>
        <p:xfrm>
          <a:off x="363415" y="2978673"/>
          <a:ext cx="700732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Douglas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$51,914 - $56,452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$58,736 - $63,715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$63,711 - $73,142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929483013"/>
              </p:ext>
            </p:extLst>
          </p:nvPr>
        </p:nvGraphicFramePr>
        <p:xfrm>
          <a:off x="363415" y="2978673"/>
          <a:ext cx="8470364" cy="14761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Douglas County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$51,914 - $56,452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$58,736 - $63,715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$63,711 - $73,142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$78,428 - $89,159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185-day contract </a:t>
            </a:r>
            <a:r>
              <a:rPr lang="en-US" sz="2400" dirty="0">
                <a:solidFill>
                  <a:srgbClr val="7030A0"/>
                </a:solidFill>
                <a:sym typeface="Calibri"/>
              </a:rPr>
              <a:t>→</a:t>
            </a:r>
            <a:r>
              <a:rPr lang="en-US" sz="2400" dirty="0">
                <a:solidFill>
                  <a:srgbClr val="7030A0"/>
                </a:solidFill>
              </a:rPr>
              <a:t> $83,700 = $56.55/hr.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98325870"/>
              </p:ext>
            </p:extLst>
          </p:nvPr>
        </p:nvGraphicFramePr>
        <p:xfrm>
          <a:off x="342900" y="2698567"/>
          <a:ext cx="8458200"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$92,667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$135,660</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$117,403</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$171,715</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Assistant 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gridSpan="2">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$213,815</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hMerge="1">
                  <a:txBody>
                    <a:bodyPr/>
                    <a:lstStyle/>
                    <a:p>
                      <a:pPr marL="0" marR="0" lvl="0" indent="0" algn="ctr" rtl="0">
                        <a:lnSpc>
                          <a:spcPct val="90000"/>
                        </a:lnSpc>
                        <a:spcBef>
                          <a:spcPts val="0"/>
                        </a:spcBef>
                        <a:spcAft>
                          <a:spcPts val="0"/>
                        </a:spcAft>
                        <a:buNone/>
                      </a:pP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5835635"/>
            <a:ext cx="460057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$114,000 @ 210 days = $67.85/hr.</a:t>
            </a:r>
          </a:p>
          <a:p>
            <a:pPr algn="ctr" defTabSz="914400">
              <a:defRPr/>
            </a:pPr>
            <a:r>
              <a:rPr lang="en-US" sz="2000" dirty="0">
                <a:solidFill>
                  <a:srgbClr val="7030A0"/>
                </a:solidFill>
                <a:latin typeface="Arial" panose="020B0604020202020204"/>
              </a:rPr>
              <a:t>$144,000 @ 225 days = $80/hr.</a:t>
            </a:r>
          </a:p>
          <a:p>
            <a:pPr algn="ctr" defTabSz="914400">
              <a:defRPr/>
            </a:pPr>
            <a:r>
              <a:rPr lang="en-US" sz="2000" dirty="0">
                <a:solidFill>
                  <a:srgbClr val="7030A0"/>
                </a:solidFill>
              </a:rPr>
              <a:t>$213,000 at 260 days = $102.40/hr.</a:t>
            </a:r>
          </a:p>
          <a:p>
            <a:pPr algn="ctr" defTabSz="914400">
              <a:defRPr/>
            </a:pPr>
            <a:endParaRPr lang="en-US" sz="2000" dirty="0">
              <a:solidFill>
                <a:srgbClr val="7030A0"/>
              </a:solidFill>
              <a:latin typeface="Arial" panose="020B0604020202020204"/>
            </a:endParaRP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$1,814 - $7,140</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$510 - $4,588</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538</TotalTime>
  <Words>1063</Words>
  <Application>Microsoft Macintosh PowerPoint</Application>
  <PresentationFormat>On-screen Show (4:3)</PresentationFormat>
  <Paragraphs>100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37</cp:revision>
  <dcterms:created xsi:type="dcterms:W3CDTF">2022-08-02T19:12:40Z</dcterms:created>
  <dcterms:modified xsi:type="dcterms:W3CDTF">2026-06-17T19:39:24Z</dcterms:modified>
</cp:coreProperties>
</file>