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953" autoAdjust="0"/>
    <p:restoredTop sz="95618"/>
  </p:normalViewPr>
  <p:slideViewPr>
    <p:cSldViewPr snapToGrid="0" snapToObjects="1">
      <p:cViewPr varScale="1">
        <p:scale>
          <a:sx n="118" d="100"/>
          <a:sy n="118" d="100"/>
        </p:scale>
        <p:origin x="2272" y="208"/>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6/29/26</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6/29/26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6/29/26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6/29/26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6/29/26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6/29/26</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svg"/><Relationship Id="rId21" Type="http://schemas.openxmlformats.org/officeDocument/2006/relationships/image" Target="../media/image19.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23" Type="http://schemas.openxmlformats.org/officeDocument/2006/relationships/image" Target="../media/image21.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$51,914 - $56,452</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087989" y="3483033"/>
            <a:ext cx="1296780"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$78,428 - $89,159</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$83,928</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$712,073*</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$2,140</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34986"/>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94174" y="9145702"/>
            <a:ext cx="944489"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CD 6.17.26</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2026-2027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1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1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14"/>
          <a:stretch>
            <a:fillRect/>
          </a:stretch>
        </p:blipFill>
        <p:spPr>
          <a:xfrm>
            <a:off x="3396324" y="9604573"/>
            <a:ext cx="466210" cy="398149"/>
          </a:xfrm>
          <a:prstGeom prst="rect">
            <a:avLst/>
          </a:prstGeom>
        </p:spPr>
      </p:pic>
      <p:pic>
        <p:nvPicPr>
          <p:cNvPr id="56" name="Graphic 55">
            <a:extLst>
              <a:ext uri="{FF2B5EF4-FFF2-40B4-BE49-F238E27FC236}">
                <a16:creationId xmlns:a16="http://schemas.microsoft.com/office/drawing/2014/main" id="{A02FC44B-633A-4BC1-BB84-97B260497E44}"/>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29882" y="9681284"/>
            <a:ext cx="1052583" cy="27608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Douglas County, CO</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430919" y="2775284"/>
            <a:ext cx="1135923" cy="707886"/>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LARGE</a:t>
            </a:r>
          </a:p>
          <a:p>
            <a:r>
              <a:rPr lang="en-US" sz="1000" b="1" dirty="0">
                <a:ea typeface="Open Sans" panose="020B0606030504020204" pitchFamily="34" charset="0"/>
                <a:cs typeface="Open Sans" panose="020B0606030504020204" pitchFamily="34" charset="0"/>
              </a:rPr>
              <a:t>COMMITMENTS</a:t>
            </a:r>
          </a:p>
          <a:p>
            <a:r>
              <a:rPr lang="en-US" sz="1000" dirty="0">
                <a:ea typeface="Open Sans" panose="020B0606030504020204" pitchFamily="34" charset="0"/>
                <a:cs typeface="Open Sans" panose="020B0606030504020204" pitchFamily="34" charset="0"/>
              </a:rPr>
              <a:t>like head coach, debate, or band</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631609" y="4565628"/>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SMALL COMMITMENTS</a:t>
            </a:r>
          </a:p>
          <a:p>
            <a:r>
              <a:rPr lang="en-US" sz="1000" dirty="0">
                <a:ea typeface="Open Sans" panose="020B0606030504020204" pitchFamily="34" charset="0"/>
                <a:cs typeface="Open Sans" panose="020B0606030504020204" pitchFamily="34" charset="0"/>
              </a:rPr>
              <a:t>like robotics club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927942" cy="523220"/>
          </a:xfrm>
          <a:prstGeom prst="rect">
            <a:avLst/>
          </a:prstGeom>
          <a:noFill/>
        </p:spPr>
        <p:txBody>
          <a:bodyPr wrap="square" rtlCol="0">
            <a:spAutoFit/>
          </a:bodyPr>
          <a:lstStyle/>
          <a:p>
            <a:r>
              <a:rPr lang="en-US" sz="1400" b="1" dirty="0">
                <a:solidFill>
                  <a:srgbClr val="814892"/>
                </a:solidFill>
              </a:rPr>
              <a:t>$1,814 - $7,140</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$510 - $4,588</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16"/>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17"/>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18"/>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19"/>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0"/>
          <a:stretch>
            <a:fillRect/>
          </a:stretch>
        </p:blipFill>
        <p:spPr>
          <a:xfrm>
            <a:off x="5704973" y="3724882"/>
            <a:ext cx="573074" cy="829128"/>
          </a:xfrm>
          <a:prstGeom prst="rect">
            <a:avLst/>
          </a:prstGeom>
        </p:spPr>
      </p:pic>
      <p:pic>
        <p:nvPicPr>
          <p:cNvPr id="27" name="Picture 26">
            <a:extLst>
              <a:ext uri="{FF2B5EF4-FFF2-40B4-BE49-F238E27FC236}">
                <a16:creationId xmlns:a16="http://schemas.microsoft.com/office/drawing/2014/main" id="{17D29466-474A-F9C9-3686-2BFCDAB897C1}"/>
              </a:ext>
            </a:extLst>
          </p:cNvPr>
          <p:cNvPicPr>
            <a:picLocks noChangeAspect="1"/>
          </p:cNvPicPr>
          <p:nvPr/>
        </p:nvPicPr>
        <p:blipFill>
          <a:blip r:embed="rId21"/>
          <a:stretch>
            <a:fillRect/>
          </a:stretch>
        </p:blipFill>
        <p:spPr>
          <a:xfrm>
            <a:off x="6140980" y="547259"/>
            <a:ext cx="969904" cy="698331"/>
          </a:xfrm>
          <a:prstGeom prst="rect">
            <a:avLst/>
          </a:prstGeom>
        </p:spPr>
      </p:pic>
      <p:pic>
        <p:nvPicPr>
          <p:cNvPr id="28" name="Picture 2" descr="127 S Quicksilver Ave, Castle Rock, CO 80104">
            <a:extLst>
              <a:ext uri="{FF2B5EF4-FFF2-40B4-BE49-F238E27FC236}">
                <a16:creationId xmlns:a16="http://schemas.microsoft.com/office/drawing/2014/main" id="{0A4FA526-C87D-413D-2880-6A708990DAAF}"/>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27284" t="5576" r="20676" b="14304"/>
          <a:stretch>
            <a:fillRect/>
          </a:stretch>
        </p:blipFill>
        <p:spPr bwMode="auto">
          <a:xfrm>
            <a:off x="1957666" y="5490670"/>
            <a:ext cx="2742649" cy="17771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10836 Brooklawn Rd, Highlands Ranch, CO 80130">
            <a:extLst>
              <a:ext uri="{FF2B5EF4-FFF2-40B4-BE49-F238E27FC236}">
                <a16:creationId xmlns:a16="http://schemas.microsoft.com/office/drawing/2014/main" id="{77B89B2D-922C-EA43-619D-F193F88EDD9F}"/>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l="8847" t="4666" r="4793" b="18170"/>
          <a:stretch>
            <a:fillRect/>
          </a:stretch>
        </p:blipFill>
        <p:spPr bwMode="auto">
          <a:xfrm>
            <a:off x="4776014" y="5487703"/>
            <a:ext cx="2685015" cy="17953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$430,000</a:t>
            </a:r>
          </a:p>
        </p:txBody>
      </p:sp>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$83,700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$54,000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04696"/>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$300,000</a:t>
            </a:r>
          </a:p>
        </p:txBody>
      </p:sp>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9D81AE-B40B-4846-8931-99641A14A230}">
  <ds:schemaRefs>
    <ds:schemaRef ds:uri="http://schemas.microsoft.com/sharepoint/v3/contenttype/forms"/>
  </ds:schemaRefs>
</ds:datastoreItem>
</file>

<file path=customXml/itemProps3.xml><?xml version="1.0" encoding="utf-8"?>
<ds:datastoreItem xmlns:ds="http://schemas.openxmlformats.org/officeDocument/2006/customXml" ds:itemID="{6C7A7CA6-05D2-4FD4-913D-492F6E4E8C84}">
  <ds:schemaRefs>
    <ds:schemaRef ds:uri="http://schemas.microsoft.com/office/2006/documentManagement/types"/>
    <ds:schemaRef ds:uri="930cc2c4-486b-463f-bc76-9577a814ea80"/>
    <ds:schemaRef ds:uri="http://schemas.microsoft.com/office/2006/metadata/properties"/>
    <ds:schemaRef ds:uri="http://schemas.openxmlformats.org/package/2006/metadata/core-properties"/>
    <ds:schemaRef ds:uri="http://purl.org/dc/dcmitype/"/>
    <ds:schemaRef ds:uri="http://www.w3.org/XML/1998/namespace"/>
    <ds:schemaRef ds:uri="http://schemas.microsoft.com/office/infopath/2007/PartnerControl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7186</TotalTime>
  <Words>286</Words>
  <Application>Microsoft Macintosh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Deyo, Christopher M</cp:lastModifiedBy>
  <cp:revision>66</cp:revision>
  <cp:lastPrinted>2023-03-21T15:20:22Z</cp:lastPrinted>
  <dcterms:created xsi:type="dcterms:W3CDTF">2022-05-24T17:15:36Z</dcterms:created>
  <dcterms:modified xsi:type="dcterms:W3CDTF">2026-06-29T21:53:02Z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