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13" autoAdjust="0"/>
    <p:restoredTop sz="95618"/>
  </p:normalViewPr>
  <p:slideViewPr>
    <p:cSldViewPr snapToGrid="0" snapToObjects="1">
      <p:cViewPr varScale="1">
        <p:scale>
          <a:sx n="100" d="100"/>
          <a:sy n="100" d="100"/>
        </p:scale>
        <p:origin x="2496" y="28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$57,666 -$65,302</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77815" y="3483033"/>
            <a:ext cx="1306954"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$78,000 - $107,573</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$102,492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$546,602*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$2,140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937454" y="9145702"/>
            <a:ext cx="90120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6.9.26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Denver County, CO</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868396" cy="523220"/>
          </a:xfrm>
          <a:prstGeom prst="rect">
            <a:avLst/>
          </a:prstGeom>
          <a:noFill/>
        </p:spPr>
        <p:txBody>
          <a:bodyPr wrap="square" rtlCol="0">
            <a:spAutoFit/>
          </a:bodyPr>
          <a:lstStyle/>
          <a:p>
            <a:r>
              <a:rPr lang="en-US" sz="1400" b="1" dirty="0">
                <a:solidFill>
                  <a:srgbClr val="814892"/>
                </a:solidFill>
              </a:rPr>
              <a:t>$1,700 - $7,958</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$695 -$8,570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15" name="Picture 14">
            <a:extLst>
              <a:ext uri="{FF2B5EF4-FFF2-40B4-BE49-F238E27FC236}">
                <a16:creationId xmlns:a16="http://schemas.microsoft.com/office/drawing/2014/main" id="{B9318389-376A-C543-F680-42687F9576CE}"/>
              </a:ext>
            </a:extLst>
          </p:cNvPr>
          <p:cNvPicPr>
            <a:picLocks noChangeAspect="1"/>
          </p:cNvPicPr>
          <p:nvPr/>
        </p:nvPicPr>
        <p:blipFill rotWithShape="1">
          <a:blip r:embed="rId21"/>
          <a:srcRect l="-3982" t="-6891" r="-5284" b="-4815"/>
          <a:stretch/>
        </p:blipFill>
        <p:spPr>
          <a:xfrm>
            <a:off x="6089162" y="505853"/>
            <a:ext cx="1070946" cy="792413"/>
          </a:xfrm>
          <a:prstGeom prst="rect">
            <a:avLst/>
          </a:prstGeom>
        </p:spPr>
      </p:pic>
      <p:pic>
        <p:nvPicPr>
          <p:cNvPr id="27" name="Picture 2" descr="5005 Steele Street, Denver, CO 80216">
            <a:extLst>
              <a:ext uri="{FF2B5EF4-FFF2-40B4-BE49-F238E27FC236}">
                <a16:creationId xmlns:a16="http://schemas.microsoft.com/office/drawing/2014/main" id="{B46E1744-ACBD-D1DD-98D9-7FC5B7EB49B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8276" t="4712" r="8276" b="15921"/>
          <a:stretch>
            <a:fillRect/>
          </a:stretch>
        </p:blipFill>
        <p:spPr bwMode="auto">
          <a:xfrm>
            <a:off x="2037922" y="5458610"/>
            <a:ext cx="2546675" cy="18125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$350,000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$61,000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1028" name="Picture 4" descr="9142 E Amherst Drive #A, Denver, CO 80231">
            <a:extLst>
              <a:ext uri="{FF2B5EF4-FFF2-40B4-BE49-F238E27FC236}">
                <a16:creationId xmlns:a16="http://schemas.microsoft.com/office/drawing/2014/main" id="{CFD8B5FE-AFAC-DF72-072F-E7225EF7AFD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39885" y="5445576"/>
            <a:ext cx="2446638" cy="1830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$540,000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$93,000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6963</TotalTime>
  <Words>284</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62</cp:revision>
  <cp:lastPrinted>2023-03-21T15:20:22Z</cp:lastPrinted>
  <dcterms:created xsi:type="dcterms:W3CDTF">2022-05-24T17:15:36Z</dcterms:created>
  <dcterms:modified xsi:type="dcterms:W3CDTF">2026-06-29T21:52:23Z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