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8" autoAdjust="0"/>
    <p:restoredTop sz="95618"/>
  </p:normalViewPr>
  <p:slideViewPr>
    <p:cSldViewPr snapToGrid="0" snapToObjects="1">
      <p:cViewPr>
        <p:scale>
          <a:sx n="80" d="100"/>
          <a:sy n="80" d="100"/>
        </p:scale>
        <p:origin x="1392" y="-336"/>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6/22/2023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6/22/2023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6/22/2023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svg"/><Relationship Id="rId18" Type="http://schemas.openxmlformats.org/officeDocument/2006/relationships/image" Target="../media/image15.svg"/><Relationship Id="rId26" Type="http://schemas.openxmlformats.org/officeDocument/2006/relationships/image" Target="../media/image23.png"/><Relationship Id="rId3" Type="http://schemas.openxmlformats.org/officeDocument/2006/relationships/image" Target="../media/image1.jpeg"/><Relationship Id="rId21" Type="http://schemas.openxmlformats.org/officeDocument/2006/relationships/image" Target="../media/image18.pn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sv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svg"/><Relationship Id="rId24" Type="http://schemas.openxmlformats.org/officeDocument/2006/relationships/image" Target="../media/image21.png"/><Relationship Id="rId32" Type="http://schemas.openxmlformats.org/officeDocument/2006/relationships/image" Target="../media/image29.png"/><Relationship Id="rId5" Type="http://schemas.microsoft.com/office/2007/relationships/hdphoto" Target="../media/hdphoto1.wdp"/><Relationship Id="rId15" Type="http://schemas.openxmlformats.org/officeDocument/2006/relationships/image" Target="../media/image12.sv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31"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19.svg"/><Relationship Id="rId27" Type="http://schemas.openxmlformats.org/officeDocument/2006/relationships/image" Target="../media/image24.svg"/><Relationship Id="rId30" Type="http://schemas.openxmlformats.org/officeDocument/2006/relationships/image" Target="../media/image27.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6D3E42-D478-791C-A955-CFFE71A764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62" t="20637" r="22992" b="15556"/>
          <a:stretch/>
        </p:blipFill>
        <p:spPr bwMode="auto">
          <a:xfrm>
            <a:off x="4816928" y="5413396"/>
            <a:ext cx="2627631" cy="1881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26E38B91-BE1F-ABCA-CB7F-AA62E183A42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12132" t="12680" r="20727" b="24847"/>
          <a:stretch/>
        </p:blipFill>
        <p:spPr bwMode="auto">
          <a:xfrm>
            <a:off x="1931021" y="5436677"/>
            <a:ext cx="2696512" cy="1881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$56,000-$60,275</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$86,655- $95,575</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$81,224</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$557,376*</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$1,724</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4404" y="9145702"/>
            <a:ext cx="103425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t>
            </a:r>
            <a:r>
              <a:rPr lang="en-US" sz="660">
                <a:latin typeface="+mj-lt"/>
                <a:ea typeface="Calibri" panose="020F0502020204030204" pitchFamily="34" charset="0"/>
                <a:cs typeface="Times New Roman" panose="02020603050405020304" pitchFamily="18" charset="0"/>
              </a:rPr>
              <a:t>AMB .6.22.23</a:t>
            </a:r>
            <a:endParaRPr lang="en-US" sz="660" dirty="0">
              <a:latin typeface="+mj-lt"/>
              <a:ea typeface="Calibri" panose="020F0502020204030204" pitchFamily="34" charset="0"/>
              <a:cs typeface="Times New Roman" panose="02020603050405020304" pitchFamily="18" charset="0"/>
            </a:endParaRP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a:t>
            </a:r>
            <a:r>
              <a:rPr lang="en-US" sz="1100">
                <a:latin typeface="Calibri" panose="020F0502020204030204" pitchFamily="34" charset="0"/>
                <a:ea typeface="Calibri" panose="020F0502020204030204" pitchFamily="34" charset="0"/>
                <a:cs typeface="Times New Roman" panose="02020603050405020304" pitchFamily="18" charset="0"/>
              </a:rPr>
              <a:t>from 2023-2024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3"/>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4"/>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5"/>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704618" y="1491726"/>
            <a:ext cx="2672094" cy="376158"/>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Boulder County (East), CO</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$450,000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$235,000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$58,000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$90,000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822534" cy="523220"/>
          </a:xfrm>
          <a:prstGeom prst="rect">
            <a:avLst/>
          </a:prstGeom>
          <a:noFill/>
        </p:spPr>
        <p:txBody>
          <a:bodyPr wrap="square" rtlCol="0">
            <a:spAutoFit/>
          </a:bodyPr>
          <a:lstStyle/>
          <a:p>
            <a:r>
              <a:rPr lang="en-US" sz="1400" b="1" dirty="0">
                <a:solidFill>
                  <a:srgbClr val="814892"/>
                </a:solidFill>
              </a:rPr>
              <a:t>$  4,000-$11,070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$1,300 -$3,900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8"/>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9"/>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30"/>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31"/>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32"/>
          <a:stretch>
            <a:fillRect/>
          </a:stretch>
        </p:blipFill>
        <p:spPr>
          <a:xfrm>
            <a:off x="5704973" y="3724882"/>
            <a:ext cx="573074" cy="829128"/>
          </a:xfrm>
          <a:prstGeom prst="rect">
            <a:avLst/>
          </a:prstGeom>
        </p:spPr>
      </p:pic>
      <p:pic>
        <p:nvPicPr>
          <p:cNvPr id="15" name="Picture 14">
            <a:extLst>
              <a:ext uri="{FF2B5EF4-FFF2-40B4-BE49-F238E27FC236}">
                <a16:creationId xmlns:a16="http://schemas.microsoft.com/office/drawing/2014/main" id="{F023F17A-EBF2-448B-9D45-65A4BADA89C4}"/>
              </a:ext>
            </a:extLst>
          </p:cNvPr>
          <p:cNvPicPr>
            <a:picLocks noChangeAspect="1"/>
          </p:cNvPicPr>
          <p:nvPr/>
        </p:nvPicPr>
        <p:blipFill rotWithShape="1">
          <a:blip r:embed="rId33"/>
          <a:srcRect l="-4024" t="-6890" r="-5327" b="-7315"/>
          <a:stretch/>
        </p:blipFill>
        <p:spPr>
          <a:xfrm>
            <a:off x="6096389" y="515985"/>
            <a:ext cx="1023275" cy="774080"/>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A7CA6-05D2-4FD4-913D-492F6E4E8C84}">
  <ds:schemaRefs>
    <ds:schemaRef ds:uri="930cc2c4-486b-463f-bc76-9577a814ea80"/>
    <ds:schemaRef ds:uri="http://purl.org/dc/elements/1.1/"/>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7007</TotalTime>
  <Words>285</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59</cp:revision>
  <cp:lastPrinted>2023-03-21T15:20:22Z</cp:lastPrinted>
  <dcterms:created xsi:type="dcterms:W3CDTF">2022-05-24T17:15:36Z</dcterms:created>
  <dcterms:modified xsi:type="dcterms:W3CDTF">2023-06-22T20:43:55Z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