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364" autoAdjust="0"/>
    <p:restoredTop sz="80283" autoAdjust="0"/>
  </p:normalViewPr>
  <p:slideViewPr>
    <p:cSldViewPr snapToGrid="0">
      <p:cViewPr varScale="1">
        <p:scale>
          <a:sx n="92" d="100"/>
          <a:sy n="92" d="100"/>
        </p:scale>
        <p:origin x="1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7/30/26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7.30.26 with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7.30.26 with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7/30/26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7/30/26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190-day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$63,700 = $41.91/hr.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0A7A9F21-B6F3-998C-41E3-0CC2D14066B0}"/>
              </a:ext>
            </a:extLst>
          </p:cNvPr>
          <p:cNvGraphicFramePr/>
          <p:nvPr>
            <p:extLst>
              <p:ext uri="{D42A27DB-BD31-4B8C-83A1-F6EECF244321}">
                <p14:modId xmlns:p14="http://schemas.microsoft.com/office/powerpoint/2010/main" val="3248633899"/>
              </p:ext>
            </p:extLst>
          </p:nvPr>
        </p:nvGraphicFramePr>
        <p:xfrm>
          <a:off x="336818" y="3106280"/>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Cherry Creek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$62,000 - $65,349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$79,600 = $52.37/hr.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312C15D0-BC3D-7255-CF39-7589E38F187A}"/>
              </a:ext>
            </a:extLst>
          </p:cNvPr>
          <p:cNvGraphicFramePr/>
          <p:nvPr>
            <p:extLst>
              <p:ext uri="{D42A27DB-BD31-4B8C-83A1-F6EECF244321}">
                <p14:modId xmlns:p14="http://schemas.microsoft.com/office/powerpoint/2010/main" val="2562734458"/>
              </p:ext>
            </p:extLst>
          </p:nvPr>
        </p:nvGraphicFramePr>
        <p:xfrm>
          <a:off x="336818" y="3106280"/>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Cherry Creek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$62,000 - $65,349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$67,080 - $72,021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$75,086 - $92,100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93926696"/>
              </p:ext>
            </p:extLst>
          </p:nvPr>
        </p:nvGraphicFramePr>
        <p:xfrm>
          <a:off x="336818" y="3106280"/>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Cherry Creek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$62,000 - $65,349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$67,080 - $72,021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$75,086 - $92,100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$99,925 - $117,486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$108,700 = $71.51/hr.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578142015"/>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$99,687</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$146,453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$122,002</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$179,237</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260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$154,243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$226,605</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190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$140,000 @ 220 days = $79.55/hr.</a:t>
            </a:r>
          </a:p>
          <a:p>
            <a:pPr algn="ctr" defTabSz="914400">
              <a:defRPr/>
            </a:pPr>
            <a:r>
              <a:rPr lang="en-US" sz="2000" dirty="0">
                <a:solidFill>
                  <a:srgbClr val="7030A0"/>
                </a:solidFill>
                <a:latin typeface="Arial" panose="020B0604020202020204"/>
              </a:rPr>
              <a:t>$190,000 @ 260 days = $91.35/hr.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$3,240 - $6,000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$900 - $5,600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343</TotalTime>
  <Words>1051</Words>
  <Application>Microsoft Macintosh PowerPoint</Application>
  <PresentationFormat>On-screen Show (4:3)</PresentationFormat>
  <Paragraphs>100</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2026-07-30T19:53:25Z</dcterms:modified>
</cp:coreProperties>
</file>