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90" d="100"/>
          <a:sy n="90" d="100"/>
        </p:scale>
        <p:origin x="1768" y="200"/>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7/30/26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7/30/26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7/30/26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$62,000 - $65,349</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$99,925 - $117,486</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$91,052</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$516,589*</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$2,140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7.30.26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Arapahoe County, CO</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804634"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$3,240 - $6,000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$900 - $5,600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47BA7FF7-2490-37E4-A16F-A5E6A7AC825C}"/>
              </a:ext>
            </a:extLst>
          </p:cNvPr>
          <p:cNvPicPr>
            <a:picLocks noChangeAspect="1"/>
          </p:cNvPicPr>
          <p:nvPr/>
        </p:nvPicPr>
        <p:blipFill>
          <a:blip r:embed="rId21"/>
          <a:stretch>
            <a:fillRect/>
          </a:stretch>
        </p:blipFill>
        <p:spPr>
          <a:xfrm>
            <a:off x="6141838" y="567253"/>
            <a:ext cx="957296" cy="693082"/>
          </a:xfrm>
          <a:prstGeom prst="rect">
            <a:avLst/>
          </a:prstGeom>
        </p:spPr>
      </p:pic>
      <p:pic>
        <p:nvPicPr>
          <p:cNvPr id="15" name="Picture 14" descr="3780 S Fairplay Way, Aurora, CO 80014">
            <a:extLst>
              <a:ext uri="{FF2B5EF4-FFF2-40B4-BE49-F238E27FC236}">
                <a16:creationId xmlns:a16="http://schemas.microsoft.com/office/drawing/2014/main" id="{A8FFCF70-A839-593D-1AE9-C3CCC588CEC7}"/>
              </a:ext>
            </a:extLst>
          </p:cNvPr>
          <p:cNvPicPr>
            <a:picLocks noChangeAspect="1"/>
          </p:cNvPicPr>
          <p:nvPr/>
        </p:nvPicPr>
        <p:blipFill>
          <a:blip r:embed="rId22"/>
          <a:srcRect l="5955" t="10984" b="5092"/>
          <a:stretch>
            <a:fillRect/>
          </a:stretch>
        </p:blipFill>
        <p:spPr>
          <a:xfrm>
            <a:off x="1999188" y="5331362"/>
            <a:ext cx="2730184" cy="2056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26" descr="91 S Newbern Way, Aurora, CO 80018">
            <a:extLst>
              <a:ext uri="{FF2B5EF4-FFF2-40B4-BE49-F238E27FC236}">
                <a16:creationId xmlns:a16="http://schemas.microsoft.com/office/drawing/2014/main" id="{46B93DCF-A40E-D8FE-E1D4-F25EC96F8DC8}"/>
              </a:ext>
            </a:extLst>
          </p:cNvPr>
          <p:cNvPicPr>
            <a:picLocks noChangeAspect="1"/>
          </p:cNvPicPr>
          <p:nvPr/>
        </p:nvPicPr>
        <p:blipFill>
          <a:blip r:embed="rId23"/>
          <a:stretch>
            <a:fillRect/>
          </a:stretch>
        </p:blipFill>
        <p:spPr>
          <a:xfrm>
            <a:off x="4781593" y="5336209"/>
            <a:ext cx="2741433" cy="2051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512774"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$595,000</a:t>
            </a: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$298,000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$63,700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24696"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$108,700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6993</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2026-07-30T20:07:16Z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