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0" autoAdjust="0"/>
    <p:restoredTop sz="95735"/>
  </p:normalViewPr>
  <p:slideViewPr>
    <p:cSldViewPr snapToGrid="0" snapToObjects="1">
      <p:cViewPr varScale="1">
        <p:scale>
          <a:sx n="78" d="100"/>
          <a:sy n="78" d="100"/>
        </p:scale>
        <p:origin x="54" y="9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190K for first and 359K for mid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9CB82CF-1DBC-4DE9-B36A-07B68541DF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5" r="5915" b="8083"/>
          <a:stretch/>
        </p:blipFill>
        <p:spPr bwMode="auto">
          <a:xfrm>
            <a:off x="3542766" y="5638933"/>
            <a:ext cx="2891550" cy="20141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 descr="A tree in front of a house&#10;&#10;Description automatically generated with medium confidence">
            <a:extLst>
              <a:ext uri="{FF2B5EF4-FFF2-40B4-BE49-F238E27FC236}">
                <a16:creationId xmlns:a16="http://schemas.microsoft.com/office/drawing/2014/main" id="{A9AB5A77-417D-4041-A717-037A6D6E8D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156" t="13372" r="5411" b="13593"/>
          <a:stretch/>
        </p:blipFill>
        <p:spPr>
          <a:xfrm>
            <a:off x="405578" y="5662226"/>
            <a:ext cx="2891550" cy="19829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Adams County, CO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$43,077-$57,862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$81,566- $95,356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professional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$59,280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$544,458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$1,605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$50,000 can buy homes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$88,000 can buy homes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45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$471,000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72686" y="8699037"/>
            <a:ext cx="1308371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Updated by AMB 6.30.22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" name="Picture 2" descr="Map of Colorado highlighting Adams County">
            <a:extLst>
              <a:ext uri="{FF2B5EF4-FFF2-40B4-BE49-F238E27FC236}">
                <a16:creationId xmlns:a16="http://schemas.microsoft.com/office/drawing/2014/main" id="{CB166D04-5E82-5047-8699-3CBDA975E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558" y="283853"/>
            <a:ext cx="1128468" cy="8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6">
            <a:extLst>
              <a:ext uri="{FF2B5EF4-FFF2-40B4-BE49-F238E27FC236}">
                <a16:creationId xmlns:a16="http://schemas.microsoft.com/office/drawing/2014/main" id="{7E00EDDF-B998-2644-8342-8D38926E7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30013" y="428725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557784FF-BEEE-3346-AF9F-C0EE8CBA0A1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6563" y="3200744"/>
            <a:ext cx="310210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1A0E7C18-A911-CF4E-BC6D-40163837DDF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70834" y="3234131"/>
            <a:ext cx="347707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8">
            <a:extLst>
              <a:ext uri="{FF2B5EF4-FFF2-40B4-BE49-F238E27FC236}">
                <a16:creationId xmlns:a16="http://schemas.microsoft.com/office/drawing/2014/main" id="{9CD7B01C-B734-EB4C-B398-ECE8F7860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1" y="3781627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2227</TotalTime>
  <Words>212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53</cp:revision>
  <dcterms:created xsi:type="dcterms:W3CDTF">2021-06-30T19:25:12Z</dcterms:created>
  <dcterms:modified xsi:type="dcterms:W3CDTF">2022-06-30T13:54:19Z</dcterms:modified>
</cp:coreProperties>
</file>