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772" autoAdjust="0"/>
    <p:restoredTop sz="80206" autoAdjust="0"/>
  </p:normalViewPr>
  <p:slideViewPr>
    <p:cSldViewPr snapToGrid="0">
      <p:cViewPr varScale="1">
        <p:scale>
          <a:sx n="122" d="100"/>
          <a:sy n="122" d="100"/>
        </p:scale>
        <p:origin x="192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6/17/26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6.17.26 with 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6.17.26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6.17.26 with 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6.17.26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6.17.26 with 2025-2026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6/17/26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6/17/26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6/17/26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6/17/26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6/17/26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6/17/26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6/17/26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6/17/26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6/17/26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6/17/26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6/17/26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6/17/26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6/17/26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a14="http://schemas.microsoft.com/office/drawing/2010/main" xmlns="">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186-day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$62,700 = $42.14/hr.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584EF522-B0E0-D8BA-B59A-2CA411D8E987}"/>
              </a:ext>
            </a:extLst>
          </p:cNvPr>
          <p:cNvGraphicFramePr/>
          <p:nvPr>
            <p:extLst>
              <p:ext uri="{D42A27DB-BD31-4B8C-83A1-F6EECF244321}">
                <p14:modId xmlns:p14="http://schemas.microsoft.com/office/powerpoint/2010/main" val="3100940001"/>
              </p:ext>
            </p:extLst>
          </p:nvPr>
        </p:nvGraphicFramePr>
        <p:xfrm>
          <a:off x="351321" y="2340679"/>
          <a:ext cx="4081244" cy="23905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Adams 12 Five Star Schools </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$59,164 - $69,365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27J Schools</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$56,130 - $59,289</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446145"/>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lvl="0" algn="ctr" defTabSz="914400">
              <a:defRPr/>
            </a:pPr>
            <a:r>
              <a:rPr lang="en-US" sz="2400" dirty="0">
                <a:solidFill>
                  <a:srgbClr val="7030A0"/>
                </a:solidFill>
              </a:rPr>
              <a:t>186-day contract </a:t>
            </a:r>
            <a:r>
              <a:rPr lang="en-US" sz="2400" dirty="0">
                <a:solidFill>
                  <a:srgbClr val="7030A0"/>
                </a:solidFill>
                <a:sym typeface="Calibri"/>
              </a:rPr>
              <a:t>→</a:t>
            </a:r>
            <a:r>
              <a:rPr lang="en-US" sz="2400" dirty="0">
                <a:solidFill>
                  <a:srgbClr val="7030A0"/>
                </a:solidFill>
              </a:rPr>
              <a:t> $70,000 = $47.04/hr.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FA6957A5-7D0D-2182-2F3B-C01C28BCEE08}"/>
              </a:ext>
            </a:extLst>
          </p:cNvPr>
          <p:cNvGraphicFramePr/>
          <p:nvPr>
            <p:extLst>
              <p:ext uri="{D42A27DB-BD31-4B8C-83A1-F6EECF244321}">
                <p14:modId xmlns:p14="http://schemas.microsoft.com/office/powerpoint/2010/main" val="3083946548"/>
              </p:ext>
            </p:extLst>
          </p:nvPr>
        </p:nvGraphicFramePr>
        <p:xfrm>
          <a:off x="351321" y="2340679"/>
          <a:ext cx="7007324" cy="23905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Adams 12 Five Star Schools </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$59,164 - $69,365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$60,695 - $73,445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$63,755 - $73,445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27J Schools</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$56,130 - $59,289</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$61,702 - $69,775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$68,942 - $79,150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985426283"/>
              </p:ext>
            </p:extLst>
          </p:nvPr>
        </p:nvGraphicFramePr>
        <p:xfrm>
          <a:off x="351321" y="2340679"/>
          <a:ext cx="8470364" cy="23905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Adams 12 Five Star Schools </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$59,164 - $69,365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$60,695 - $73,445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$63,755 - $73,445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$79,056 - $93,337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27J Schools</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$56,130 - $59,289</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$61,702 - $69,775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$68,942 - $79,150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$86,024 - $98,294</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lvl="0" algn="ctr" defTabSz="914400">
              <a:defRPr/>
            </a:pPr>
            <a:r>
              <a:rPr lang="en-US" sz="2400" dirty="0">
                <a:solidFill>
                  <a:srgbClr val="7030A0"/>
                </a:solidFill>
              </a:rPr>
              <a:t>186-day contract </a:t>
            </a:r>
            <a:r>
              <a:rPr lang="en-US" sz="2400" dirty="0">
                <a:solidFill>
                  <a:srgbClr val="7030A0"/>
                </a:solidFill>
                <a:sym typeface="Calibri"/>
              </a:rPr>
              <a:t>→</a:t>
            </a:r>
            <a:r>
              <a:rPr lang="en-US" sz="2400" dirty="0">
                <a:solidFill>
                  <a:srgbClr val="7030A0"/>
                </a:solidFill>
              </a:rPr>
              <a:t> $88,700 = $59.61/hr.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3979482712"/>
              </p:ext>
            </p:extLst>
          </p:nvPr>
        </p:nvGraphicFramePr>
        <p:xfrm>
          <a:off x="342900" y="2698567"/>
          <a:ext cx="8490001" cy="247087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601364">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215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$94,872</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$151,477</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225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$118,744</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$183,663</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rgbClr val="002060"/>
                          </a:solidFill>
                          <a:latin typeface="Calibri"/>
                          <a:ea typeface="Calibri"/>
                          <a:cs typeface="Calibri"/>
                          <a:sym typeface="Calibri"/>
                        </a:rPr>
                        <a:t>Deputy Superintendent </a:t>
                      </a:r>
                      <a:endParaRPr sz="2400" b="1"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260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$145,523</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$250,442</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573756096"/>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186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09818" y="6067651"/>
            <a:ext cx="460057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$140,000 @ 220 days = $79.55/hr.</a:t>
            </a:r>
          </a:p>
          <a:p>
            <a:pPr algn="ctr" defTabSz="914400">
              <a:defRPr/>
            </a:pPr>
            <a:r>
              <a:rPr lang="en-US" sz="2000" dirty="0">
                <a:solidFill>
                  <a:srgbClr val="7030A0"/>
                </a:solidFill>
                <a:latin typeface="Arial" panose="020B0604020202020204"/>
              </a:rPr>
              <a:t>$198,000 @ 260 days = $95.19/hr.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$1,519 - $6,803</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dirty="0">
                <a:solidFill>
                  <a:srgbClr val="814892"/>
                </a:solidFill>
              </a:rPr>
              <a:t>$591 - $6,803</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352</TotalTime>
  <Words>1115</Words>
  <Application>Microsoft Macintosh PowerPoint</Application>
  <PresentationFormat>On-screen Show (4:3)</PresentationFormat>
  <Paragraphs>111</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37</cp:revision>
  <dcterms:created xsi:type="dcterms:W3CDTF">2022-08-02T19:12:40Z</dcterms:created>
  <dcterms:modified xsi:type="dcterms:W3CDTF">2026-06-17T22:16:21Z</dcterms:modified>
</cp:coreProperties>
</file>