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64" autoAdjust="0"/>
    <p:restoredTop sz="95618"/>
  </p:normalViewPr>
  <p:slideViewPr>
    <p:cSldViewPr snapToGrid="0" snapToObjects="1">
      <p:cViewPr varScale="1">
        <p:scale>
          <a:sx n="113" d="100"/>
          <a:sy n="113" d="100"/>
        </p:scale>
        <p:origin x="1320" y="20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$56,130 - $69,365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$79,056 - $98,294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$74,828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$486,343*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$2,140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6.17.26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Adams County,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74836"/>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$1,519 - $6,803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$591 - $6,803</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F95C0399-EFF2-D0B7-FF0D-059ED3D7AADD}"/>
              </a:ext>
            </a:extLst>
          </p:cNvPr>
          <p:cNvPicPr>
            <a:picLocks noChangeAspect="1"/>
          </p:cNvPicPr>
          <p:nvPr/>
        </p:nvPicPr>
        <p:blipFill>
          <a:blip r:embed="rId21"/>
          <a:stretch>
            <a:fillRect/>
          </a:stretch>
        </p:blipFill>
        <p:spPr>
          <a:xfrm>
            <a:off x="6148830" y="553853"/>
            <a:ext cx="961306" cy="692140"/>
          </a:xfrm>
          <a:prstGeom prst="rect">
            <a:avLst/>
          </a:prstGeom>
        </p:spPr>
      </p:pic>
      <p:pic>
        <p:nvPicPr>
          <p:cNvPr id="28" name="Picture 27" descr="360 S 7th Avenue, Brighton, CO 80601">
            <a:extLst>
              <a:ext uri="{FF2B5EF4-FFF2-40B4-BE49-F238E27FC236}">
                <a16:creationId xmlns:a16="http://schemas.microsoft.com/office/drawing/2014/main" id="{F11742C7-AA84-356E-23E6-3C4CC2107913}"/>
              </a:ext>
            </a:extLst>
          </p:cNvPr>
          <p:cNvPicPr>
            <a:picLocks noChangeAspect="1"/>
          </p:cNvPicPr>
          <p:nvPr/>
        </p:nvPicPr>
        <p:blipFill>
          <a:blip r:embed="rId22"/>
          <a:stretch>
            <a:fillRect/>
          </a:stretch>
        </p:blipFill>
        <p:spPr>
          <a:xfrm>
            <a:off x="1873519" y="5356139"/>
            <a:ext cx="2751498" cy="2059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descr="2160 Ance Street, Strasburg, CO 80136">
            <a:extLst>
              <a:ext uri="{FF2B5EF4-FFF2-40B4-BE49-F238E27FC236}">
                <a16:creationId xmlns:a16="http://schemas.microsoft.com/office/drawing/2014/main" id="{926C68D4-C8CB-C411-77E2-3ABAC92E26CB}"/>
              </a:ext>
            </a:extLst>
          </p:cNvPr>
          <p:cNvPicPr>
            <a:picLocks noChangeAspect="1"/>
          </p:cNvPicPr>
          <p:nvPr/>
        </p:nvPicPr>
        <p:blipFill>
          <a:blip r:embed="rId23"/>
          <a:stretch>
            <a:fillRect/>
          </a:stretch>
        </p:blipFill>
        <p:spPr>
          <a:xfrm>
            <a:off x="4762036" y="5359498"/>
            <a:ext cx="2736230" cy="20475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34787"/>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$445,000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$88,700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$62,700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$310,000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6988</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66</cp:revision>
  <cp:lastPrinted>2023-03-21T15:20:22Z</cp:lastPrinted>
  <dcterms:created xsi:type="dcterms:W3CDTF">2022-05-24T17:15:36Z</dcterms:created>
  <dcterms:modified xsi:type="dcterms:W3CDTF">2026-06-29T21:48:09Z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