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82"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$55,196-$67,313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$78,242-$107,300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$51,948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$512,000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$1,270</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5.17.23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a:t>
            </a:r>
            <a:r>
              <a:rPr lang="en-US" sz="1100">
                <a:solidFill>
                  <a:schemeClr val="dk1"/>
                </a:solidFill>
                <a:latin typeface="Calibri"/>
                <a:ea typeface="Calibri"/>
                <a:cs typeface="Calibri"/>
                <a:sym typeface="Calibri"/>
              </a:rPr>
              <a:t>from 2022-2023</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947105" y="1491726"/>
            <a:ext cx="2429607" cy="221987"/>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San Joaquin County, CA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3" name="Picture 2">
            <a:extLst>
              <a:ext uri="{FF2B5EF4-FFF2-40B4-BE49-F238E27FC236}">
                <a16:creationId xmlns:a16="http://schemas.microsoft.com/office/drawing/2014/main" id="{C6CBA027-684C-34A9-0506-8FC736FC21B4}"/>
              </a:ext>
            </a:extLst>
          </p:cNvPr>
          <p:cNvPicPr>
            <a:picLocks noChangeAspect="1"/>
          </p:cNvPicPr>
          <p:nvPr/>
        </p:nvPicPr>
        <p:blipFill rotWithShape="1">
          <a:blip r:embed="rId17">
            <a:extLst>
              <a:ext uri="{28A0092B-C50C-407E-A947-70E740481C1C}">
                <a14:useLocalDpi xmlns:a14="http://schemas.microsoft.com/office/drawing/2010/main" val="0"/>
              </a:ext>
            </a:extLst>
          </a:blip>
          <a:srcRect l="6250" b="18163"/>
          <a:stretch/>
        </p:blipFill>
        <p:spPr bwMode="auto">
          <a:xfrm>
            <a:off x="4752003" y="5442301"/>
            <a:ext cx="2606448" cy="1918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EE72A177-4607-771A-0C09-F8E9B7B68CB3}"/>
              </a:ext>
            </a:extLst>
          </p:cNvPr>
          <p:cNvPicPr>
            <a:picLocks noChangeAspect="1"/>
          </p:cNvPicPr>
          <p:nvPr/>
        </p:nvPicPr>
        <p:blipFill rotWithShape="1">
          <a:blip r:embed="rId18">
            <a:extLst>
              <a:ext uri="{28A0092B-C50C-407E-A947-70E740481C1C}">
                <a14:useLocalDpi xmlns:a14="http://schemas.microsoft.com/office/drawing/2010/main" val="0"/>
              </a:ext>
            </a:extLst>
          </a:blip>
          <a:srcRect l="16319" t="21065" r="17708" b="16898"/>
          <a:stretch/>
        </p:blipFill>
        <p:spPr bwMode="auto">
          <a:xfrm>
            <a:off x="2052949" y="5399492"/>
            <a:ext cx="2507236" cy="1981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$442,000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$232,000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$61,300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$92,800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$2,060-$7,004</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$1,648-$7,004</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241631" y="409267"/>
            <a:ext cx="825894" cy="1024007"/>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3</cp:revision>
  <dcterms:modified xsi:type="dcterms:W3CDTF">2023-05-18T04:54:02Z</dcterms:modified>
</cp:coreProperties>
</file>