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70" d="100"/>
          <a:sy n="70" d="100"/>
        </p:scale>
        <p:origin x="1014" y="-6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4/11/2024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4/11/2024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4/11/2024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jpe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$66,918 -$71,193</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22769" y="3483033"/>
            <a:ext cx="126200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$101,63- $105,209</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$187,876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$1,236,237*</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$3,590</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10989284" y="8191086"/>
            <a:ext cx="130024" cy="2152512"/>
          </a:xfrm>
          <a:prstGeom prst="rect">
            <a:avLst/>
          </a:prstGeom>
          <a:noFill/>
        </p:spPr>
        <p:txBody>
          <a:bodyPr wrap="squar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 4.11.24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788651" y="1491726"/>
            <a:ext cx="2588061"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San Francisco County, CA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805189" cy="523220"/>
          </a:xfrm>
          <a:prstGeom prst="rect">
            <a:avLst/>
          </a:prstGeom>
          <a:noFill/>
        </p:spPr>
        <p:txBody>
          <a:bodyPr wrap="square" rtlCol="0">
            <a:spAutoFit/>
          </a:bodyPr>
          <a:lstStyle/>
          <a:p>
            <a:r>
              <a:rPr lang="en-US" sz="1400" b="1" dirty="0">
                <a:solidFill>
                  <a:srgbClr val="814892"/>
                </a:solidFill>
              </a:rPr>
              <a:t>$3,255 -$13,000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$254 -$1,994</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1"/>
          <a:srcRect l="32375" t="34677" r="32570" b="37292"/>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9" name="Picture 28" descr="A screenshot of a house&#10;&#10;Description automatically generated">
            <a:extLst>
              <a:ext uri="{FF2B5EF4-FFF2-40B4-BE49-F238E27FC236}">
                <a16:creationId xmlns:a16="http://schemas.microsoft.com/office/drawing/2014/main" id="{37157F6A-27AB-4A1E-6DBC-FDF42D962137}"/>
              </a:ext>
            </a:extLst>
          </p:cNvPr>
          <p:cNvPicPr>
            <a:picLocks noChangeAspect="1"/>
          </p:cNvPicPr>
          <p:nvPr/>
        </p:nvPicPr>
        <p:blipFill rotWithShape="1">
          <a:blip r:embed="rId32"/>
          <a:srcRect l="25017" t="46236" r="25209" b="24391"/>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8" name="Picture 2">
            <a:extLst>
              <a:ext uri="{FF2B5EF4-FFF2-40B4-BE49-F238E27FC236}">
                <a16:creationId xmlns:a16="http://schemas.microsoft.com/office/drawing/2014/main" id="{4918A2C8-FF8F-D2E1-A0DC-FBB33D8D995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83116" y="477035"/>
            <a:ext cx="794087" cy="937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4316F13-8AB6-D6B6-55DC-72E4826AA4D8}"/>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l="23103" r="-2" b="37049"/>
          <a:stretch/>
        </p:blipFill>
        <p:spPr bwMode="auto">
          <a:xfrm>
            <a:off x="2030043" y="5509257"/>
            <a:ext cx="2569128" cy="18646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$69,000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$205,000</a:t>
            </a:r>
          </a:p>
        </p:txBody>
      </p:sp>
      <p:pic>
        <p:nvPicPr>
          <p:cNvPr id="1030" name="Picture 6">
            <a:extLst>
              <a:ext uri="{FF2B5EF4-FFF2-40B4-BE49-F238E27FC236}">
                <a16:creationId xmlns:a16="http://schemas.microsoft.com/office/drawing/2014/main" id="{10F73341-277E-4988-1071-1EEA7F12A2BE}"/>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7587" t="3926" r="13336" b="8713"/>
          <a:stretch/>
        </p:blipFill>
        <p:spPr bwMode="auto">
          <a:xfrm>
            <a:off x="4740147" y="5470074"/>
            <a:ext cx="2626459" cy="18766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$103,000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$350,000</a:t>
            </a:r>
          </a:p>
        </p:txBody>
      </p:sp>
      <p:sp>
        <p:nvSpPr>
          <p:cNvPr id="30" name="TextBox 29">
            <a:extLst>
              <a:ext uri="{FF2B5EF4-FFF2-40B4-BE49-F238E27FC236}">
                <a16:creationId xmlns:a16="http://schemas.microsoft.com/office/drawing/2014/main" id="{E99A7E4D-4756-6370-0101-674918AC0536}"/>
              </a:ext>
            </a:extLst>
          </p:cNvPr>
          <p:cNvSpPr txBox="1"/>
          <p:nvPr/>
        </p:nvSpPr>
        <p:spPr>
          <a:xfrm>
            <a:off x="5857875" y="9183951"/>
            <a:ext cx="948719" cy="184666"/>
          </a:xfrm>
          <a:prstGeom prst="rect">
            <a:avLst/>
          </a:prstGeom>
          <a:noFill/>
        </p:spPr>
        <p:txBody>
          <a:bodyPr wrap="square" rtlCol="0">
            <a:spAutoFit/>
          </a:bodyPr>
          <a:lstStyle/>
          <a:p>
            <a:r>
              <a:rPr lang="en-US" sz="600" dirty="0"/>
              <a:t>Created by AMB 4.11.24</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20402</TotalTime>
  <Words>285</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Costley</cp:lastModifiedBy>
  <cp:revision>60</cp:revision>
  <cp:lastPrinted>2023-03-21T15:20:22Z</cp:lastPrinted>
  <dcterms:created xsi:type="dcterms:W3CDTF">2022-05-24T17:15:36Z</dcterms:created>
  <dcterms:modified xsi:type="dcterms:W3CDTF">2024-04-11T19:25:06Z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