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5DF43E-BDFB-4F1E-AA54-77F36509ADD7}">
  <a:tblStyle styleId="{4B5DF43E-BDFB-4F1E-AA54-77F36509ADD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96" autoAdjust="0"/>
  </p:normalViewPr>
  <p:slideViewPr>
    <p:cSldViewPr snapToGrid="0">
      <p:cViewPr varScale="1">
        <p:scale>
          <a:sx n="48" d="100"/>
          <a:sy n="48" d="100"/>
        </p:scale>
        <p:origin x="18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9.27.2023 with 2023-2024 salary data.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9.27.2023 with 2023-2024 salary data.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9.27.2023 with 2023-2024 salary data.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9.27.2023 with 2023-2024 salary data.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9.27.2023 with average values</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858437996"/>
              </p:ext>
            </p:extLst>
          </p:nvPr>
        </p:nvGraphicFramePr>
        <p:xfrm>
          <a:off x="363415" y="2105213"/>
          <a:ext cx="4081250" cy="3304975"/>
        </p:xfrm>
        <a:graphic>
          <a:graphicData uri="http://schemas.openxmlformats.org/drawingml/2006/table">
            <a:tbl>
              <a:tblPr>
                <a:noFill/>
                <a:tableStyleId>{4B5DF43E-BDFB-4F1E-AA54-77F36509ADD7}</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Bakersfield City School District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$59,232-$70,978</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Greenfield Union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$57,906-$69,554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Kern High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$59,302-$73,365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183 days </a:t>
            </a:r>
            <a:r>
              <a:rPr lang="en-US" sz="2400">
                <a:solidFill>
                  <a:srgbClr val="7030A0"/>
                </a:solidFill>
                <a:latin typeface="Arial"/>
                <a:ea typeface="Arial"/>
                <a:cs typeface="Arial"/>
                <a:sym typeface="Arial"/>
              </a:rPr>
              <a:t>contract → </a:t>
            </a:r>
            <a:r>
              <a:rPr lang="en-US" sz="2400">
                <a:solidFill>
                  <a:srgbClr val="7030A0"/>
                </a:solidFill>
              </a:rPr>
              <a:t>$65,600 </a:t>
            </a:r>
            <a:r>
              <a:rPr lang="en-US" sz="2400">
                <a:solidFill>
                  <a:srgbClr val="7030A0"/>
                </a:solidFill>
                <a:latin typeface="Arial"/>
                <a:ea typeface="Arial"/>
                <a:cs typeface="Arial"/>
                <a:sym typeface="Arial"/>
              </a:rPr>
              <a:t>= </a:t>
            </a:r>
            <a:r>
              <a:rPr lang="en-US" sz="2400">
                <a:solidFill>
                  <a:srgbClr val="7030A0"/>
                </a:solidFill>
              </a:rPr>
              <a:t>$45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4140095912"/>
              </p:ext>
            </p:extLst>
          </p:nvPr>
        </p:nvGraphicFramePr>
        <p:xfrm>
          <a:off x="363415" y="2105213"/>
          <a:ext cx="5544300" cy="3304975"/>
        </p:xfrm>
        <a:graphic>
          <a:graphicData uri="http://schemas.openxmlformats.org/drawingml/2006/table">
            <a:tbl>
              <a:tblPr>
                <a:noFill/>
                <a:tableStyleId>{4B5DF43E-BDFB-4F1E-AA54-77F36509ADD7}</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Bakersfield City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$59,232-$70,978</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$68,672-$80,944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Greenfield Union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$57,906-$69,554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$68,544-$79,634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Kern High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$59,302-$73,365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$62,591-$85,290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183 days </a:t>
            </a:r>
            <a:r>
              <a:rPr lang="en-US" sz="2400">
                <a:solidFill>
                  <a:srgbClr val="7030A0"/>
                </a:solidFill>
                <a:latin typeface="Arial"/>
                <a:ea typeface="Arial"/>
                <a:cs typeface="Arial"/>
                <a:sym typeface="Arial"/>
              </a:rPr>
              <a:t>contract → </a:t>
            </a:r>
            <a:r>
              <a:rPr lang="en-US" sz="2400">
                <a:solidFill>
                  <a:srgbClr val="7030A0"/>
                </a:solidFill>
              </a:rPr>
              <a:t>$73,900 </a:t>
            </a:r>
            <a:r>
              <a:rPr lang="en-US" sz="2400">
                <a:solidFill>
                  <a:srgbClr val="7030A0"/>
                </a:solidFill>
                <a:latin typeface="Arial"/>
                <a:ea typeface="Arial"/>
                <a:cs typeface="Arial"/>
                <a:sym typeface="Arial"/>
              </a:rPr>
              <a:t>= </a:t>
            </a:r>
            <a:r>
              <a:rPr lang="en-US" sz="2400">
                <a:solidFill>
                  <a:srgbClr val="7030A0"/>
                </a:solidFill>
              </a:rPr>
              <a:t>$51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1647767628"/>
              </p:ext>
            </p:extLst>
          </p:nvPr>
        </p:nvGraphicFramePr>
        <p:xfrm>
          <a:off x="363415" y="2105213"/>
          <a:ext cx="8470400" cy="3304975"/>
        </p:xfrm>
        <a:graphic>
          <a:graphicData uri="http://schemas.openxmlformats.org/drawingml/2006/table">
            <a:tbl>
              <a:tblPr>
                <a:noFill/>
                <a:tableStyleId>{4B5DF43E-BDFB-4F1E-AA54-77F36509ADD7}</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Bakersfield City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$59,232-$70,978</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$68,672-$80,944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$76,417-$82,444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$88,245-$109,061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Greenfield Union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$57,906-$69,554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$68,544-$79,634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$70,044-$81,134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$78,110-$102,303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Kern High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$59,302-$73,365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$62,591-$85,290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$66,259-$88,956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$82,949-$127,140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183 days </a:t>
            </a:r>
            <a:r>
              <a:rPr lang="en-US" sz="2400">
                <a:solidFill>
                  <a:srgbClr val="7030A0"/>
                </a:solidFill>
                <a:latin typeface="Arial"/>
                <a:ea typeface="Arial"/>
                <a:cs typeface="Arial"/>
                <a:sym typeface="Arial"/>
              </a:rPr>
              <a:t>contract → </a:t>
            </a:r>
            <a:r>
              <a:rPr lang="en-US" sz="2400">
                <a:solidFill>
                  <a:srgbClr val="7030A0"/>
                </a:solidFill>
              </a:rPr>
              <a:t>$102,600 </a:t>
            </a:r>
            <a:r>
              <a:rPr lang="en-US" sz="2400">
                <a:solidFill>
                  <a:srgbClr val="7030A0"/>
                </a:solidFill>
                <a:latin typeface="Arial"/>
                <a:ea typeface="Arial"/>
                <a:cs typeface="Arial"/>
                <a:sym typeface="Arial"/>
              </a:rPr>
              <a:t>= </a:t>
            </a:r>
            <a:r>
              <a:rPr lang="en-US" sz="2400">
                <a:solidFill>
                  <a:srgbClr val="7030A0"/>
                </a:solidFill>
              </a:rPr>
              <a:t>$70</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2500484147"/>
              </p:ext>
            </p:extLst>
          </p:nvPr>
        </p:nvGraphicFramePr>
        <p:xfrm>
          <a:off x="342900" y="1919467"/>
          <a:ext cx="8458225" cy="2827173"/>
        </p:xfrm>
        <a:graphic>
          <a:graphicData uri="http://schemas.openxmlformats.org/drawingml/2006/table">
            <a:tbl>
              <a:tblPr>
                <a:noFill/>
                <a:tableStyleId>{4B5DF43E-BDFB-4F1E-AA54-77F36509ADD7}</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200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$112,004</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$143,970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200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$123,202</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$164,033</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Asst. Superintendent </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226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$153,494</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$207,931</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Superintendent</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226 days</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$180,902</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$257,881</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183 days</a:t>
            </a:r>
            <a:endParaRPr/>
          </a:p>
        </p:txBody>
      </p:sp>
      <p:sp>
        <p:nvSpPr>
          <p:cNvPr id="209" name="Google Shape;209;p29"/>
          <p:cNvSpPr txBox="1"/>
          <p:nvPr/>
        </p:nvSpPr>
        <p:spPr>
          <a:xfrm>
            <a:off x="2917800" y="5493951"/>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200 days contract → $128,000 = $80/hr.</a:t>
            </a:r>
          </a:p>
          <a:p>
            <a:pPr marL="0" marR="0" lvl="0" indent="0" algn="ctr" rtl="0">
              <a:spcBef>
                <a:spcPts val="0"/>
              </a:spcBef>
              <a:spcAft>
                <a:spcPts val="0"/>
              </a:spcAft>
              <a:buNone/>
            </a:pPr>
            <a:endParaRPr sz="2000" dirty="0">
              <a:solidFill>
                <a:srgbClr val="7030A0"/>
              </a:solidFill>
            </a:endParaRPr>
          </a:p>
          <a:p>
            <a:pPr marL="0" marR="0" lvl="0" indent="0" algn="ctr" rtl="0">
              <a:spcBef>
                <a:spcPts val="0"/>
              </a:spcBef>
              <a:spcAft>
                <a:spcPts val="0"/>
              </a:spcAft>
              <a:buNone/>
            </a:pPr>
            <a:r>
              <a:rPr lang="en-US" sz="2000" dirty="0">
                <a:solidFill>
                  <a:srgbClr val="7030A0"/>
                </a:solidFill>
              </a:rPr>
              <a:t>226 days contract → $219,400 = $121/hr.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$2,159-$7,339</a:t>
            </a:r>
            <a:endParaRPr dirty="0"/>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$1,011-$6,138</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1102</Words>
  <Application>Microsoft Office PowerPoint</Application>
  <PresentationFormat>On-screen Show (4:3)</PresentationFormat>
  <Paragraphs>119</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2</cp:revision>
  <dcterms:modified xsi:type="dcterms:W3CDTF">2023-09-27T18:20:45Z</dcterms:modified>
</cp:coreProperties>
</file>