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56" y="-18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$57,906-$73,365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$78,110-$127,140</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$58,396</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$338,020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$1,137</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.9.27.23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Kern County, CA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$2,159-$7,339</a:t>
            </a: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$1,011-$6,138</a:t>
            </a: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6215625" y="462412"/>
            <a:ext cx="780139" cy="894235"/>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house with a lawn and a sidewalk&#10;&#10;Description automatically generated">
            <a:extLst>
              <a:ext uri="{FF2B5EF4-FFF2-40B4-BE49-F238E27FC236}">
                <a16:creationId xmlns:a16="http://schemas.microsoft.com/office/drawing/2014/main" id="{C24BFC76-F518-5F67-6297-7E07AE443E26}"/>
              </a:ext>
            </a:extLst>
          </p:cNvPr>
          <p:cNvPicPr>
            <a:picLocks noChangeAspect="1"/>
          </p:cNvPicPr>
          <p:nvPr/>
        </p:nvPicPr>
        <p:blipFill rotWithShape="1">
          <a:blip r:embed="rId24">
            <a:extLst>
              <a:ext uri="{28A0092B-C50C-407E-A947-70E740481C1C}">
                <a14:useLocalDpi xmlns:a14="http://schemas.microsoft.com/office/drawing/2010/main" val="0"/>
              </a:ext>
            </a:extLst>
          </a:blip>
          <a:srcRect l="17669" r="2199" b="23215"/>
          <a:stretch/>
        </p:blipFill>
        <p:spPr bwMode="auto">
          <a:xfrm>
            <a:off x="2060768" y="5514205"/>
            <a:ext cx="2516700" cy="1853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$240,000</a:t>
            </a:r>
            <a:endParaRPr dirty="0"/>
          </a:p>
        </p:txBody>
      </p:sp>
      <p:pic>
        <p:nvPicPr>
          <p:cNvPr id="3" name="Picture 2" descr="A house with a driveway and grass&#10;&#10;Description automatically generated">
            <a:extLst>
              <a:ext uri="{FF2B5EF4-FFF2-40B4-BE49-F238E27FC236}">
                <a16:creationId xmlns:a16="http://schemas.microsoft.com/office/drawing/2014/main" id="{A4014DF4-39E3-BAB1-53BC-A18251BEFCB3}"/>
              </a:ext>
            </a:extLst>
          </p:cNvPr>
          <p:cNvPicPr>
            <a:picLocks noChangeAspect="1"/>
          </p:cNvPicPr>
          <p:nvPr/>
        </p:nvPicPr>
        <p:blipFill rotWithShape="1">
          <a:blip r:embed="rId25">
            <a:extLst>
              <a:ext uri="{28A0092B-C50C-407E-A947-70E740481C1C}">
                <a14:useLocalDpi xmlns:a14="http://schemas.microsoft.com/office/drawing/2010/main" val="0"/>
              </a:ext>
            </a:extLst>
          </a:blip>
          <a:srcRect l="6702" r="6771" b="28254"/>
          <a:stretch/>
        </p:blipFill>
        <p:spPr bwMode="auto">
          <a:xfrm>
            <a:off x="4788651" y="5511204"/>
            <a:ext cx="2574315" cy="1771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$499,000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$102,600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$65,600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Open Sans</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2023-09-27T18:20:15Z</dcterms:modified>
</cp:coreProperties>
</file>