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FE28DF-FE9A-4D5B-8DE8-290A41EB8ABF}">
  <a:tblStyle styleId="{8BFE28DF-FE9A-4D5B-8DE8-290A41EB8A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08" autoAdjust="0"/>
  </p:normalViewPr>
  <p:slideViewPr>
    <p:cSldViewPr snapToGrid="0">
      <p:cViewPr varScale="1">
        <p:scale>
          <a:sx n="49" d="100"/>
          <a:sy n="49" d="100"/>
        </p:scale>
        <p:origin x="17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9/18/2023 with 2023-24 salary schedules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9/18/2023 with 2023-24 salary schedules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9/18/2023 with 2023-24 salary schedules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9/18/2023 with 2022-23 &amp; 2023-24 salary schedules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9/18/2023 with 2023-24 salary schedules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573580077"/>
              </p:ext>
            </p:extLst>
          </p:nvPr>
        </p:nvGraphicFramePr>
        <p:xfrm>
          <a:off x="363415" y="2105213"/>
          <a:ext cx="4081250" cy="3451279"/>
        </p:xfrm>
        <a:graphic>
          <a:graphicData uri="http://schemas.openxmlformats.org/drawingml/2006/table">
            <a:tbl>
              <a:tblPr>
                <a:noFill/>
                <a:tableStyleId>{8BFE28DF-FE9A-4D5B-8DE8-290A41EB8ABF}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San Ramon Valley Unified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$61,257-$71,519</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West Contra Costa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$58,572-$68,812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Mt. Diablo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$65,021-$72,137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$65,400 </a:t>
            </a:r>
            <a:r>
              <a:rPr lang="en-US" sz="2400">
                <a:solidFill>
                  <a:srgbClr val="7030A0"/>
                </a:solidFill>
                <a:latin typeface="Arial"/>
                <a:ea typeface="Arial"/>
                <a:cs typeface="Arial"/>
                <a:sym typeface="Arial"/>
              </a:rPr>
              <a:t>= </a:t>
            </a:r>
            <a:r>
              <a:rPr lang="en-US" sz="2400">
                <a:solidFill>
                  <a:srgbClr val="7030A0"/>
                </a:solidFill>
              </a:rPr>
              <a:t>$44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342758341"/>
              </p:ext>
            </p:extLst>
          </p:nvPr>
        </p:nvGraphicFramePr>
        <p:xfrm>
          <a:off x="363415" y="2105213"/>
          <a:ext cx="5544300" cy="3451279"/>
        </p:xfrm>
        <a:graphic>
          <a:graphicData uri="http://schemas.openxmlformats.org/drawingml/2006/table">
            <a:tbl>
              <a:tblPr>
                <a:noFill/>
                <a:tableStyleId>{8BFE28DF-FE9A-4D5B-8DE8-290A41EB8ABF}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San Ramon Valley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$61,257-$71,519</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$61,852-$87,597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West Contra Costa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$58,572-$68,812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$64,555-$83,221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Mt. Diablo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$65,021-$72,137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$67,755-$78,888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$74,700 </a:t>
            </a:r>
            <a:r>
              <a:rPr lang="en-US" sz="2400">
                <a:solidFill>
                  <a:srgbClr val="7030A0"/>
                </a:solidFill>
                <a:latin typeface="Arial"/>
                <a:ea typeface="Arial"/>
                <a:cs typeface="Arial"/>
                <a:sym typeface="Arial"/>
              </a:rPr>
              <a:t>= </a:t>
            </a:r>
            <a:r>
              <a:rPr lang="en-US" sz="2400">
                <a:solidFill>
                  <a:srgbClr val="7030A0"/>
                </a:solidFill>
              </a:rPr>
              <a:t>$50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511155648"/>
              </p:ext>
            </p:extLst>
          </p:nvPr>
        </p:nvGraphicFramePr>
        <p:xfrm>
          <a:off x="363415" y="2105213"/>
          <a:ext cx="8470400" cy="3451279"/>
        </p:xfrm>
        <a:graphic>
          <a:graphicData uri="http://schemas.openxmlformats.org/drawingml/2006/table">
            <a:tbl>
              <a:tblPr>
                <a:noFill/>
                <a:tableStyleId>{8BFE28DF-FE9A-4D5B-8DE8-290A41EB8ABF}</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San Ramon Valley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$61,257-$71,519</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$61,852-$87,597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$64,995-$90,740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$111,818-$113,005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West Contra Costa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$58,572-$68,812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$64,555-$83,221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$72,757-$83,221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$88,728-$102,740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Mt. Diablo Unified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$65,021-$72,137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$67,755-$78,888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$69,346-$80,479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$101,192-$102,365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$100,900 </a:t>
            </a:r>
            <a:r>
              <a:rPr lang="en-US" sz="2400">
                <a:solidFill>
                  <a:srgbClr val="7030A0"/>
                </a:solidFill>
                <a:latin typeface="Arial"/>
                <a:ea typeface="Arial"/>
                <a:cs typeface="Arial"/>
                <a:sym typeface="Arial"/>
              </a:rPr>
              <a:t>= </a:t>
            </a:r>
            <a:r>
              <a:rPr lang="en-US" sz="2400">
                <a:solidFill>
                  <a:srgbClr val="7030A0"/>
                </a:solidFill>
              </a:rPr>
              <a:t>$68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720371200"/>
              </p:ext>
            </p:extLst>
          </p:nvPr>
        </p:nvGraphicFramePr>
        <p:xfrm>
          <a:off x="342900" y="1919467"/>
          <a:ext cx="8458225" cy="2303198"/>
        </p:xfrm>
        <a:graphic>
          <a:graphicData uri="http://schemas.openxmlformats.org/drawingml/2006/table">
            <a:tbl>
              <a:tblPr>
                <a:noFill/>
                <a:tableStyleId>{8BFE28DF-FE9A-4D5B-8DE8-290A41EB8ABF}</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213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$108,698</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$149,860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224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$129,840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$183,055</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237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$194,050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$288,697</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9" name="Google Shape;209;p29"/>
          <p:cNvSpPr txBox="1"/>
          <p:nvPr/>
        </p:nvSpPr>
        <p:spPr>
          <a:xfrm>
            <a:off x="2917800" y="4883692"/>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213 days contract → $129,300 = $76/hr.</a:t>
            </a:r>
          </a:p>
          <a:p>
            <a:pPr marL="0" marR="0" lvl="0" indent="0" algn="ctr" rtl="0">
              <a:spcBef>
                <a:spcPts val="0"/>
              </a:spcBef>
              <a:spcAft>
                <a:spcPts val="0"/>
              </a:spcAft>
              <a:buNone/>
            </a:pPr>
            <a:endParaRPr sz="2000" dirty="0">
              <a:solidFill>
                <a:srgbClr val="7030A0"/>
              </a:solidFill>
            </a:endParaRPr>
          </a:p>
          <a:p>
            <a:pPr marL="0" marR="0" lvl="0" indent="0" algn="ctr" rtl="0">
              <a:spcBef>
                <a:spcPts val="0"/>
              </a:spcBef>
              <a:spcAft>
                <a:spcPts val="0"/>
              </a:spcAft>
              <a:buNone/>
            </a:pPr>
            <a:r>
              <a:rPr lang="en-US" sz="2000" dirty="0">
                <a:solidFill>
                  <a:srgbClr val="7030A0"/>
                </a:solidFill>
              </a:rPr>
              <a:t>237 days contract → $241,300 = $127/hr.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$613-$6,126</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$638-$5,207</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1112</Words>
  <Application>Microsoft Office PowerPoint</Application>
  <PresentationFormat>On-screen Show (4:3)</PresentationFormat>
  <Paragraphs>116</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3</cp:revision>
  <dcterms:modified xsi:type="dcterms:W3CDTF">2023-09-18T20:34:05Z</dcterms:modified>
</cp:coreProperties>
</file>