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564" y="-151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$58,572-$72,137</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$88,728-$113,005</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$90,012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$802,847</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$2,383</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SS</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9</a:t>
            </a:r>
            <a:r>
              <a:rPr lang="en-US" sz="660" b="0" i="0" u="none" strike="noStrike" cap="none" dirty="0">
                <a:solidFill>
                  <a:schemeClr val="dk1"/>
                </a:solidFill>
                <a:latin typeface="Calibri"/>
                <a:ea typeface="Calibri"/>
                <a:cs typeface="Calibri"/>
                <a:sym typeface="Calibri"/>
              </a:rPr>
              <a:t>.18.23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4788651" y="1491726"/>
            <a:ext cx="2588061" cy="345433"/>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Contra Costa County, CA</a:t>
            </a:r>
            <a:endParaRPr dirty="0"/>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$613-$6,126</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$638-$5,207</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2" name="Google Shape;152;p13"/>
          <p:cNvPicPr preferRelativeResize="0">
            <a:picLocks noChangeAspect="1"/>
          </p:cNvPicPr>
          <p:nvPr/>
        </p:nvPicPr>
        <p:blipFill>
          <a:blip r:embed="rId22"/>
          <a:srcRect/>
          <a:stretch/>
        </p:blipFill>
        <p:spPr>
          <a:xfrm>
            <a:off x="6199702" y="474234"/>
            <a:ext cx="927295" cy="850137"/>
          </a:xfrm>
          <a:prstGeom prst="rect">
            <a:avLst/>
          </a:prstGeom>
          <a:noFill/>
          <a:ln>
            <a:noFill/>
          </a:ln>
        </p:spPr>
      </p:pic>
      <p:pic>
        <p:nvPicPr>
          <p:cNvPr id="153" name="Google Shape;153;p13"/>
          <p:cNvPicPr preferRelativeResize="0"/>
          <p:nvPr/>
        </p:nvPicPr>
        <p:blipFill>
          <a:blip r:embed="rId23">
            <a:alphaModFix/>
          </a:blip>
          <a:stretch>
            <a:fillRect/>
          </a:stretch>
        </p:blipFill>
        <p:spPr>
          <a:xfrm>
            <a:off x="155650" y="9606326"/>
            <a:ext cx="1056850" cy="358320"/>
          </a:xfrm>
          <a:prstGeom prst="rect">
            <a:avLst/>
          </a:prstGeom>
          <a:noFill/>
          <a:ln>
            <a:noFill/>
          </a:ln>
        </p:spPr>
      </p:pic>
      <p:pic>
        <p:nvPicPr>
          <p:cNvPr id="2" name="Picture 1" descr="A small white house with a covered porch&#10;&#10;Description automatically generated">
            <a:extLst>
              <a:ext uri="{FF2B5EF4-FFF2-40B4-BE49-F238E27FC236}">
                <a16:creationId xmlns:a16="http://schemas.microsoft.com/office/drawing/2014/main" id="{1C5E7FD2-CC00-DC4C-D01B-BEEA919F4A02}"/>
              </a:ext>
            </a:extLst>
          </p:cNvPr>
          <p:cNvPicPr>
            <a:picLocks noChangeAspect="1"/>
          </p:cNvPicPr>
          <p:nvPr/>
        </p:nvPicPr>
        <p:blipFill rotWithShape="1">
          <a:blip r:embed="rId24">
            <a:extLst>
              <a:ext uri="{28A0092B-C50C-407E-A947-70E740481C1C}">
                <a14:useLocalDpi xmlns:a14="http://schemas.microsoft.com/office/drawing/2010/main" val="0"/>
              </a:ext>
            </a:extLst>
          </a:blip>
          <a:srcRect b="12743"/>
          <a:stretch/>
        </p:blipFill>
        <p:spPr bwMode="auto">
          <a:xfrm>
            <a:off x="2047949" y="5517921"/>
            <a:ext cx="2507316" cy="18560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3" name="Picture 2" descr="A house with a driveway and a driveway&#10;&#10;Description automatically generated">
            <a:extLst>
              <a:ext uri="{FF2B5EF4-FFF2-40B4-BE49-F238E27FC236}">
                <a16:creationId xmlns:a16="http://schemas.microsoft.com/office/drawing/2014/main" id="{732015E8-F40B-C16C-8F3E-D39E2C469E55}"/>
              </a:ext>
            </a:extLst>
          </p:cNvPr>
          <p:cNvPicPr>
            <a:picLocks noChangeAspect="1"/>
          </p:cNvPicPr>
          <p:nvPr/>
        </p:nvPicPr>
        <p:blipFill rotWithShape="1">
          <a:blip r:embed="rId25">
            <a:extLst>
              <a:ext uri="{28A0092B-C50C-407E-A947-70E740481C1C}">
                <a14:useLocalDpi xmlns:a14="http://schemas.microsoft.com/office/drawing/2010/main" val="0"/>
              </a:ext>
            </a:extLst>
          </a:blip>
          <a:srcRect l="16282" t="23517" r="2108" b="19366"/>
          <a:stretch/>
        </p:blipFill>
        <p:spPr bwMode="auto">
          <a:xfrm>
            <a:off x="4788651" y="5475296"/>
            <a:ext cx="2569800" cy="18347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$143,600</a:t>
            </a:r>
            <a:endParaRPr dirty="0"/>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$65,400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$100,900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$315,000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282</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Open Sans</vt:lpstr>
      <vt:lpstr>Calibri</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Sabina Schill</cp:lastModifiedBy>
  <cp:revision>1</cp:revision>
  <dcterms:modified xsi:type="dcterms:W3CDTF">2023-09-18T20:33:23Z</dcterms:modified>
</cp:coreProperties>
</file>