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0759" autoAdjust="0"/>
    <p:restoredTop sz="95618"/>
  </p:normalViewPr>
  <p:slideViewPr>
    <p:cSldViewPr snapToGrid="0" snapToObjects="1">
      <p:cViewPr varScale="1">
        <p:scale>
          <a:sx n="104" d="100"/>
          <a:sy n="104" d="100"/>
        </p:scale>
        <p:origin x="296" y="20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10/27/26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10/27/26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10/27/26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$56,666 - $62,546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$87,956 - $98,077</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$79,664</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$617,754*</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$2,206</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134448"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10.27.26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Yolo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2818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$1,184 - $8,010</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$1,184 - $5,722</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F4E8EBD2-F687-5094-9EC3-C95EB46C120A}"/>
              </a:ext>
            </a:extLst>
          </p:cNvPr>
          <p:cNvPicPr>
            <a:picLocks noChangeAspect="1"/>
          </p:cNvPicPr>
          <p:nvPr/>
        </p:nvPicPr>
        <p:blipFill>
          <a:blip r:embed="rId21"/>
          <a:stretch>
            <a:fillRect/>
          </a:stretch>
        </p:blipFill>
        <p:spPr>
          <a:xfrm>
            <a:off x="6239384" y="488733"/>
            <a:ext cx="762000" cy="876300"/>
          </a:xfrm>
          <a:prstGeom prst="rect">
            <a:avLst/>
          </a:prstGeom>
        </p:spPr>
      </p:pic>
      <p:pic>
        <p:nvPicPr>
          <p:cNvPr id="27" name="Picture 26" descr="907 Bourn Dr Spc 3, Woodland, CA 95776">
            <a:extLst>
              <a:ext uri="{FF2B5EF4-FFF2-40B4-BE49-F238E27FC236}">
                <a16:creationId xmlns:a16="http://schemas.microsoft.com/office/drawing/2014/main" id="{06694E7E-6BF4-36F9-1B16-0D7FAE0F21C7}"/>
              </a:ext>
            </a:extLst>
          </p:cNvPr>
          <p:cNvPicPr>
            <a:picLocks noChangeAspect="1"/>
          </p:cNvPicPr>
          <p:nvPr/>
        </p:nvPicPr>
        <p:blipFill>
          <a:blip r:embed="rId22"/>
          <a:srcRect l="12110" r="16005" b="19140"/>
          <a:stretch>
            <a:fillRect/>
          </a:stretch>
        </p:blipFill>
        <p:spPr>
          <a:xfrm>
            <a:off x="2144312" y="5274343"/>
            <a:ext cx="2506894" cy="21101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9920 Hunter St, Knights Landing, CA 95645">
            <a:extLst>
              <a:ext uri="{FF2B5EF4-FFF2-40B4-BE49-F238E27FC236}">
                <a16:creationId xmlns:a16="http://schemas.microsoft.com/office/drawing/2014/main" id="{A53E792C-2941-52DB-5143-0B830A57C835}"/>
              </a:ext>
            </a:extLst>
          </p:cNvPr>
          <p:cNvPicPr>
            <a:picLocks noChangeAspect="1"/>
          </p:cNvPicPr>
          <p:nvPr/>
        </p:nvPicPr>
        <p:blipFill>
          <a:blip r:embed="rId23"/>
          <a:srcRect l="10581" t="7706" r="10022" b="7423"/>
          <a:stretch>
            <a:fillRect/>
          </a:stretch>
        </p:blipFill>
        <p:spPr>
          <a:xfrm>
            <a:off x="4832900" y="5274343"/>
            <a:ext cx="2627631" cy="21018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3632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$420,000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83931"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$230,000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66664"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$60,600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3214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$93,000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6969</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2026-10-27T20:20:37Z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