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varScale="1">
        <p:scale>
          <a:sx n="63" d="100"/>
          <a:sy n="63" d="100"/>
        </p:scale>
        <p:origin x="864" y="84"/>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5/20/2024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5/20/2024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5/20/2024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$54,699-$74,388</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$94,383-$119,357</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$70,408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$867,263*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$2,544</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2570" y="9145702"/>
            <a:ext cx="94609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.5.20.24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&amp; 2024-2025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Ventura County, CA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05189" cy="523220"/>
          </a:xfrm>
          <a:prstGeom prst="rect">
            <a:avLst/>
          </a:prstGeom>
          <a:noFill/>
        </p:spPr>
        <p:txBody>
          <a:bodyPr wrap="square" rtlCol="0">
            <a:spAutoFit/>
          </a:bodyPr>
          <a:lstStyle/>
          <a:p>
            <a:r>
              <a:rPr lang="en-US" sz="1400" b="1" dirty="0">
                <a:solidFill>
                  <a:srgbClr val="814892"/>
                </a:solidFill>
              </a:rPr>
              <a:t>$1,088 -$6,865</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$1,342 -$6,995</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1"/>
          <a:srcRect l="13385" r="13385"/>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$64,500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$205,000</a:t>
            </a:r>
          </a:p>
        </p:txBody>
      </p:sp>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2"/>
          <a:srcRect l="6368" r="6368"/>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$107,000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$520,000</a:t>
            </a:r>
          </a:p>
        </p:txBody>
      </p:sp>
      <p:pic>
        <p:nvPicPr>
          <p:cNvPr id="8" name="Picture 2" descr="Ventura County, California Genealogy • FamilySearch">
            <a:extLst>
              <a:ext uri="{FF2B5EF4-FFF2-40B4-BE49-F238E27FC236}">
                <a16:creationId xmlns:a16="http://schemas.microsoft.com/office/drawing/2014/main" id="{3AF05570-C99E-190E-7829-897FB63864B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50064" y="444221"/>
            <a:ext cx="803461" cy="92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20419</TotalTime>
  <Words>283</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60</cp:revision>
  <cp:lastPrinted>2023-03-21T15:20:22Z</cp:lastPrinted>
  <dcterms:created xsi:type="dcterms:W3CDTF">2022-05-24T17:15:36Z</dcterms:created>
  <dcterms:modified xsi:type="dcterms:W3CDTF">2024-05-20T18:55:59Z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