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80222" autoAdjust="0"/>
  </p:normalViewPr>
  <p:slideViewPr>
    <p:cSldViewPr snapToGrid="0">
      <p:cViewPr varScale="1">
        <p:scale>
          <a:sx n="77" d="100"/>
          <a:sy n="77" d="100"/>
        </p:scale>
        <p:origin x="10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3/16/22</a:t>
            </a:r>
          </a:p>
          <a:p>
            <a:pPr marL="0" lvl="0" indent="0" algn="l" rtl="0">
              <a:spcBef>
                <a:spcPts val="0"/>
              </a:spcBef>
              <a:spcAft>
                <a:spcPts val="0"/>
              </a:spcAft>
              <a:buClr>
                <a:schemeClr val="dk1"/>
              </a:buClr>
              <a:buSzPts val="1200"/>
              <a:buFont typeface="Calibri"/>
              <a:buNone/>
            </a:pPr>
            <a:r>
              <a:rPr lang="en-US" dirty="0"/>
              <a:t>2020/2022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3/16/22</a:t>
            </a:r>
          </a:p>
          <a:p>
            <a:pPr marL="0" lvl="0" indent="0" algn="l" rtl="0">
              <a:spcBef>
                <a:spcPts val="0"/>
              </a:spcBef>
              <a:spcAft>
                <a:spcPts val="0"/>
              </a:spcAft>
              <a:buClr>
                <a:schemeClr val="dk1"/>
              </a:buClr>
              <a:buSzPts val="1200"/>
              <a:buFont typeface="Calibri"/>
              <a:buNone/>
            </a:pPr>
            <a:r>
              <a:rPr lang="en-US" dirty="0"/>
              <a:t>2020/2022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3/16/22</a:t>
            </a:r>
          </a:p>
          <a:p>
            <a:pPr marL="0" lvl="0" indent="0" algn="l" rtl="0">
              <a:spcBef>
                <a:spcPts val="0"/>
              </a:spcBef>
              <a:spcAft>
                <a:spcPts val="0"/>
              </a:spcAft>
              <a:buClr>
                <a:schemeClr val="dk1"/>
              </a:buClr>
              <a:buSzPts val="1200"/>
              <a:buFont typeface="Calibri"/>
              <a:buNone/>
            </a:pPr>
            <a:r>
              <a:rPr lang="en-US" dirty="0"/>
              <a:t>2020/2022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3/16/2022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a:p>
            <a:r>
              <a:rPr lang="en-US" i="1" dirty="0">
                <a:solidFill>
                  <a:srgbClr val="EF643E"/>
                </a:solidFill>
              </a:rPr>
              <a:t>Note: </a:t>
            </a:r>
            <a:r>
              <a:rPr lang="en-US" dirty="0">
                <a:solidFill>
                  <a:srgbClr val="EF643E"/>
                </a:solidFill>
              </a:rPr>
              <a:t>The Notes section of these slides contain scripts and pointers for presenting</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51517" y="5410200"/>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9" name="Google Shape;278;p13">
            <a:extLst>
              <a:ext uri="{FF2B5EF4-FFF2-40B4-BE49-F238E27FC236}">
                <a16:creationId xmlns:a16="http://schemas.microsoft.com/office/drawing/2014/main" id="{0996408A-516D-4C8A-BA63-3EA2BA3DFB2C}"/>
              </a:ext>
            </a:extLst>
          </p:cNvPr>
          <p:cNvGraphicFramePr/>
          <p:nvPr>
            <p:extLst>
              <p:ext uri="{D42A27DB-BD31-4B8C-83A1-F6EECF244321}">
                <p14:modId xmlns:p14="http://schemas.microsoft.com/office/powerpoint/2010/main" val="2932601900"/>
              </p:ext>
            </p:extLst>
          </p:nvPr>
        </p:nvGraphicFramePr>
        <p:xfrm>
          <a:off x="222815" y="2509711"/>
          <a:ext cx="4203937" cy="2151571"/>
        </p:xfrm>
        <a:graphic>
          <a:graphicData uri="http://schemas.openxmlformats.org/drawingml/2006/table">
            <a:tbl>
              <a:tblPr>
                <a:noFill/>
              </a:tblPr>
              <a:tblGrid>
                <a:gridCol w="2560142">
                  <a:extLst>
                    <a:ext uri="{9D8B030D-6E8A-4147-A177-3AD203B41FA5}">
                      <a16:colId xmlns:a16="http://schemas.microsoft.com/office/drawing/2014/main" val="20000"/>
                    </a:ext>
                  </a:extLst>
                </a:gridCol>
                <a:gridCol w="1643795">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7883">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Shasta</a:t>
                      </a:r>
                      <a:r>
                        <a:rPr lang="en-US" sz="1800" b="0" i="0" kern="1200" dirty="0">
                          <a:solidFill>
                            <a:schemeClr val="tx1"/>
                          </a:solidFill>
                          <a:effectLst/>
                          <a:latin typeface="+mn-lt"/>
                          <a:ea typeface="+mn-ea"/>
                          <a:cs typeface="+mn-cs"/>
                        </a:rPr>
                        <a:t> </a:t>
                      </a:r>
                      <a:r>
                        <a:rPr lang="en-US" sz="2400" b="1" u="none" strike="noStrike" cap="none" dirty="0">
                          <a:solidFill>
                            <a:srgbClr val="272D41"/>
                          </a:solidFill>
                          <a:latin typeface="Calibri"/>
                          <a:ea typeface="Calibri"/>
                          <a:cs typeface="Calibri"/>
                          <a:sym typeface="Calibri"/>
                        </a:rPr>
                        <a:t>Unified High School District</a:t>
                      </a:r>
                    </a:p>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(Effective 2020)</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$44,620 -$50,838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937197"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graphicFrame>
        <p:nvGraphicFramePr>
          <p:cNvPr id="9" name="Google Shape;278;p13">
            <a:extLst>
              <a:ext uri="{FF2B5EF4-FFF2-40B4-BE49-F238E27FC236}">
                <a16:creationId xmlns:a16="http://schemas.microsoft.com/office/drawing/2014/main" id="{6C48593F-A7B5-4B75-AF6F-6DED21162B33}"/>
              </a:ext>
            </a:extLst>
          </p:cNvPr>
          <p:cNvGraphicFramePr/>
          <p:nvPr>
            <p:extLst>
              <p:ext uri="{D42A27DB-BD31-4B8C-83A1-F6EECF244321}">
                <p14:modId xmlns:p14="http://schemas.microsoft.com/office/powerpoint/2010/main" val="3810265298"/>
              </p:ext>
            </p:extLst>
          </p:nvPr>
        </p:nvGraphicFramePr>
        <p:xfrm>
          <a:off x="237318" y="2736284"/>
          <a:ext cx="5702081" cy="2151571"/>
        </p:xfrm>
        <a:graphic>
          <a:graphicData uri="http://schemas.openxmlformats.org/drawingml/2006/table">
            <a:tbl>
              <a:tblPr>
                <a:noFill/>
              </a:tblPr>
              <a:tblGrid>
                <a:gridCol w="2560142">
                  <a:extLst>
                    <a:ext uri="{9D8B030D-6E8A-4147-A177-3AD203B41FA5}">
                      <a16:colId xmlns:a16="http://schemas.microsoft.com/office/drawing/2014/main" val="20000"/>
                    </a:ext>
                  </a:extLst>
                </a:gridCol>
                <a:gridCol w="1643795">
                  <a:extLst>
                    <a:ext uri="{9D8B030D-6E8A-4147-A177-3AD203B41FA5}">
                      <a16:colId xmlns:a16="http://schemas.microsoft.com/office/drawing/2014/main" val="20001"/>
                    </a:ext>
                  </a:extLst>
                </a:gridCol>
                <a:gridCol w="1498144">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7883">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Shasta</a:t>
                      </a:r>
                      <a:r>
                        <a:rPr lang="en-US" sz="1800" b="0" i="0" kern="1200" dirty="0">
                          <a:solidFill>
                            <a:schemeClr val="tx1"/>
                          </a:solidFill>
                          <a:effectLst/>
                          <a:latin typeface="+mn-lt"/>
                          <a:ea typeface="+mn-ea"/>
                          <a:cs typeface="+mn-cs"/>
                        </a:rPr>
                        <a:t> </a:t>
                      </a:r>
                      <a:r>
                        <a:rPr lang="en-US" sz="2400" b="1" u="none" strike="noStrike" cap="none" dirty="0">
                          <a:solidFill>
                            <a:srgbClr val="272D41"/>
                          </a:solidFill>
                          <a:latin typeface="Calibri"/>
                          <a:ea typeface="Calibri"/>
                          <a:cs typeface="Calibri"/>
                          <a:sym typeface="Calibri"/>
                        </a:rPr>
                        <a:t>Unified High School District</a:t>
                      </a:r>
                    </a:p>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(Effective 2020)</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$44,620 -$50,838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$57,011 - $70,427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806759428"/>
              </p:ext>
            </p:extLst>
          </p:nvPr>
        </p:nvGraphicFramePr>
        <p:xfrm>
          <a:off x="222815" y="2509711"/>
          <a:ext cx="8698369" cy="2151571"/>
        </p:xfrm>
        <a:graphic>
          <a:graphicData uri="http://schemas.openxmlformats.org/drawingml/2006/table">
            <a:tbl>
              <a:tblPr>
                <a:noFill/>
              </a:tblPr>
              <a:tblGrid>
                <a:gridCol w="2560142">
                  <a:extLst>
                    <a:ext uri="{9D8B030D-6E8A-4147-A177-3AD203B41FA5}">
                      <a16:colId xmlns:a16="http://schemas.microsoft.com/office/drawing/2014/main" val="20000"/>
                    </a:ext>
                  </a:extLst>
                </a:gridCol>
                <a:gridCol w="1643795">
                  <a:extLst>
                    <a:ext uri="{9D8B030D-6E8A-4147-A177-3AD203B41FA5}">
                      <a16:colId xmlns:a16="http://schemas.microsoft.com/office/drawing/2014/main" val="20001"/>
                    </a:ext>
                  </a:extLst>
                </a:gridCol>
                <a:gridCol w="1498144">
                  <a:extLst>
                    <a:ext uri="{9D8B030D-6E8A-4147-A177-3AD203B41FA5}">
                      <a16:colId xmlns:a16="http://schemas.microsoft.com/office/drawing/2014/main" val="20002"/>
                    </a:ext>
                  </a:extLst>
                </a:gridCol>
                <a:gridCol w="1498144">
                  <a:extLst>
                    <a:ext uri="{9D8B030D-6E8A-4147-A177-3AD203B41FA5}">
                      <a16:colId xmlns:a16="http://schemas.microsoft.com/office/drawing/2014/main" val="20003"/>
                    </a:ext>
                  </a:extLst>
                </a:gridCol>
                <a:gridCol w="1498144">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7883">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Shasta</a:t>
                      </a:r>
                      <a:r>
                        <a:rPr lang="en-US" sz="1800" b="0" i="0" kern="1200" dirty="0">
                          <a:solidFill>
                            <a:schemeClr val="tx1"/>
                          </a:solidFill>
                          <a:effectLst/>
                          <a:latin typeface="+mn-lt"/>
                          <a:ea typeface="+mn-ea"/>
                          <a:cs typeface="+mn-cs"/>
                        </a:rPr>
                        <a:t> </a:t>
                      </a:r>
                      <a:r>
                        <a:rPr lang="en-US" sz="2400" b="1" u="none" strike="noStrike" cap="none">
                          <a:solidFill>
                            <a:srgbClr val="272D41"/>
                          </a:solidFill>
                          <a:latin typeface="Calibri"/>
                          <a:ea typeface="Calibri"/>
                          <a:cs typeface="Calibri"/>
                          <a:sym typeface="Calibri"/>
                        </a:rPr>
                        <a:t>Unified High School </a:t>
                      </a:r>
                      <a:r>
                        <a:rPr lang="en-US" sz="2400" b="1" u="none" strike="noStrike" cap="none" dirty="0">
                          <a:solidFill>
                            <a:srgbClr val="272D41"/>
                          </a:solidFill>
                          <a:latin typeface="Calibri"/>
                          <a:ea typeface="Calibri"/>
                          <a:cs typeface="Calibri"/>
                          <a:sym typeface="Calibri"/>
                        </a:rPr>
                        <a:t>District</a:t>
                      </a:r>
                    </a:p>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(Effective 2020)</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$44,620 -$50,838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$57,011 - $70,427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$62,413 - $67,639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$86,367 -$87,592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937197" y="5410200"/>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5E58D14-113A-4CAA-A1F4-D6E9617ACC9C}" vid="{A925B8C1-193F-43AC-8B51-E8BC4864E4A3}"/>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25E58D14-113A-4CAA-A1F4-D6E9617ACC9C}" vid="{6C8C7741-1E42-4BE2-B856-76D5AD98F0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102</TotalTime>
  <Words>635</Words>
  <Application>Microsoft Office PowerPoint</Application>
  <PresentationFormat>On-screen Show (4:3)</PresentationFormat>
  <Paragraphs>58</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8</cp:revision>
  <dcterms:created xsi:type="dcterms:W3CDTF">2022-03-15T20:30:39Z</dcterms:created>
  <dcterms:modified xsi:type="dcterms:W3CDTF">2022-03-17T02:29:34Z</dcterms:modified>
</cp:coreProperties>
</file>