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7384" autoAdjust="0"/>
    <p:restoredTop sz="95618"/>
  </p:normalViewPr>
  <p:slideViewPr>
    <p:cSldViewPr snapToGrid="0" snapToObjects="1">
      <p:cViewPr varScale="1">
        <p:scale>
          <a:sx n="125" d="100"/>
          <a:sy n="125" d="100"/>
        </p:scale>
        <p:origin x="176" y="192"/>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10/28/26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10/28/26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10/28/26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$60,287 - $71,966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$75,942 - $109,479</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$70,148</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$1,136,188*</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$4,223</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10.28.26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Santa Cruz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046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$1,304 - $5,641</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$969 - $5,641</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E74AD522-11FC-4A08-5125-AFD774105D9F}"/>
              </a:ext>
            </a:extLst>
          </p:cNvPr>
          <p:cNvPicPr>
            <a:picLocks noChangeAspect="1"/>
          </p:cNvPicPr>
          <p:nvPr/>
        </p:nvPicPr>
        <p:blipFill>
          <a:blip r:embed="rId21"/>
          <a:stretch>
            <a:fillRect/>
          </a:stretch>
        </p:blipFill>
        <p:spPr>
          <a:xfrm>
            <a:off x="6245971" y="475648"/>
            <a:ext cx="762000" cy="876300"/>
          </a:xfrm>
          <a:prstGeom prst="rect">
            <a:avLst/>
          </a:prstGeom>
        </p:spPr>
      </p:pic>
      <p:pic>
        <p:nvPicPr>
          <p:cNvPr id="27" name="Picture 26" descr="925 38th Ave Space 33, Santa Cruz, CA 95062">
            <a:extLst>
              <a:ext uri="{FF2B5EF4-FFF2-40B4-BE49-F238E27FC236}">
                <a16:creationId xmlns:a16="http://schemas.microsoft.com/office/drawing/2014/main" id="{F36B2BD1-2549-F24A-E835-36336EE575D4}"/>
              </a:ext>
            </a:extLst>
          </p:cNvPr>
          <p:cNvPicPr>
            <a:picLocks noChangeAspect="1"/>
          </p:cNvPicPr>
          <p:nvPr/>
        </p:nvPicPr>
        <p:blipFill>
          <a:blip r:embed="rId22"/>
          <a:stretch>
            <a:fillRect/>
          </a:stretch>
        </p:blipFill>
        <p:spPr>
          <a:xfrm>
            <a:off x="1974129" y="5406413"/>
            <a:ext cx="2581938" cy="19321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225 Mount Hermon Rd #164, Scotts Valley, CA 95066">
            <a:extLst>
              <a:ext uri="{FF2B5EF4-FFF2-40B4-BE49-F238E27FC236}">
                <a16:creationId xmlns:a16="http://schemas.microsoft.com/office/drawing/2014/main" id="{91872A5B-1D5C-3110-826D-E6D4EAA406CD}"/>
              </a:ext>
            </a:extLst>
          </p:cNvPr>
          <p:cNvPicPr>
            <a:picLocks noChangeAspect="1"/>
          </p:cNvPicPr>
          <p:nvPr/>
        </p:nvPicPr>
        <p:blipFill>
          <a:blip r:embed="rId23"/>
          <a:srcRect l="7672" b="15842"/>
          <a:stretch>
            <a:fillRect/>
          </a:stretch>
        </p:blipFill>
        <p:spPr>
          <a:xfrm>
            <a:off x="4650714" y="5400056"/>
            <a:ext cx="2841913" cy="19384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$440,000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$261,000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$66,200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$95,000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6993</TotalTime>
  <Words>290</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2026-10-28T18:54:05Z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