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374" autoAdjust="0"/>
  </p:normalViewPr>
  <p:slideViewPr>
    <p:cSldViewPr snapToGrid="0">
      <p:cViewPr varScale="1">
        <p:scale>
          <a:sx n="134" d="100"/>
          <a:sy n="134" d="100"/>
        </p:scale>
        <p:origin x="18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10/23/26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10.23.26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10.23.26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10.23.26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10.23.26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10.23.26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10/23/26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186-day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$75,100 = $50.47/hr.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ECF83B4C-D5D3-CA31-DED7-A8BD7C97F7DE}"/>
              </a:ext>
            </a:extLst>
          </p:cNvPr>
          <p:cNvGraphicFramePr/>
          <p:nvPr>
            <p:extLst>
              <p:ext uri="{D42A27DB-BD31-4B8C-83A1-F6EECF244321}">
                <p14:modId xmlns:p14="http://schemas.microsoft.com/office/powerpoint/2010/main" val="3504824295"/>
              </p:ext>
            </p:extLst>
          </p:nvPr>
        </p:nvGraphicFramePr>
        <p:xfrm>
          <a:off x="351321" y="2797879"/>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Gilroy Unified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$71,994 - $78,296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$88,200 = $59.27/hr.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BDF5B707-F656-A6FC-707B-8AB2079927F9}"/>
              </a:ext>
            </a:extLst>
          </p:cNvPr>
          <p:cNvGraphicFramePr/>
          <p:nvPr>
            <p:extLst>
              <p:ext uri="{D42A27DB-BD31-4B8C-83A1-F6EECF244321}">
                <p14:modId xmlns:p14="http://schemas.microsoft.com/office/powerpoint/2010/main" val="2941790215"/>
              </p:ext>
            </p:extLst>
          </p:nvPr>
        </p:nvGraphicFramePr>
        <p:xfrm>
          <a:off x="351321" y="2797879"/>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Gilroy Unified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$71,994 - $78,296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$78,296 - $98,126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$82,267 - $98,126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798296223"/>
              </p:ext>
            </p:extLst>
          </p:nvPr>
        </p:nvGraphicFramePr>
        <p:xfrm>
          <a:off x="351321" y="2797879"/>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Gilroy Unified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$71,994 - $78,296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$78,296 - $98,126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$82,267 - $98,126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$94,157 - $122,990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$110,000 = $73.92/hr.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647602536"/>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$146,864</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$176,965</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$171,342</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$205,498</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$241,284</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$254,767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186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$175,000 @ 215 days = $101.74/hr.</a:t>
            </a:r>
          </a:p>
          <a:p>
            <a:pPr algn="ctr" defTabSz="914400">
              <a:defRPr/>
            </a:pPr>
            <a:r>
              <a:rPr lang="en-US" sz="2000" dirty="0">
                <a:solidFill>
                  <a:srgbClr val="7030A0"/>
                </a:solidFill>
                <a:latin typeface="Arial" panose="020B0604020202020204"/>
              </a:rPr>
              <a:t>$250,000 @ 225 days = $138.89/hr.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$3,373 - $5,394</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$1,708 - $5,394</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333</TotalTime>
  <Words>1057</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2026-10-23T15:00:51Z</dcterms:modified>
</cp:coreProperties>
</file>