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varScale="1">
        <p:scale>
          <a:sx n="136" d="100"/>
          <a:sy n="136" d="100"/>
        </p:scale>
        <p:origin x="632" y="224"/>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10/23/26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10/23/26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10/23/26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$71,994 - $78,296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$94,157 - $122,990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$211,900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$1,562,682*</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$3,446</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10.23.26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Santa Clara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89461"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$3,373 - $5,394</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$1,708 - $5,394</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08C88B4-E8E2-A54C-1AB1-9CDA5E35D704}"/>
              </a:ext>
            </a:extLst>
          </p:cNvPr>
          <p:cNvPicPr>
            <a:picLocks noChangeAspect="1"/>
          </p:cNvPicPr>
          <p:nvPr/>
        </p:nvPicPr>
        <p:blipFill>
          <a:blip r:embed="rId21"/>
          <a:stretch>
            <a:fillRect/>
          </a:stretch>
        </p:blipFill>
        <p:spPr>
          <a:xfrm>
            <a:off x="6231326" y="485724"/>
            <a:ext cx="754302" cy="868956"/>
          </a:xfrm>
          <a:prstGeom prst="rect">
            <a:avLst/>
          </a:prstGeom>
        </p:spPr>
      </p:pic>
      <p:pic>
        <p:nvPicPr>
          <p:cNvPr id="27" name="Picture 26" descr="1225 Vienna Dr Spc 925, Sunnyvale, CA 94089">
            <a:extLst>
              <a:ext uri="{FF2B5EF4-FFF2-40B4-BE49-F238E27FC236}">
                <a16:creationId xmlns:a16="http://schemas.microsoft.com/office/drawing/2014/main" id="{DD43E90B-1A87-2869-A90F-60D4D775694E}"/>
              </a:ext>
            </a:extLst>
          </p:cNvPr>
          <p:cNvPicPr>
            <a:picLocks noChangeAspect="1"/>
          </p:cNvPicPr>
          <p:nvPr/>
        </p:nvPicPr>
        <p:blipFill>
          <a:blip r:embed="rId22"/>
          <a:stretch>
            <a:fillRect/>
          </a:stretch>
        </p:blipFill>
        <p:spPr>
          <a:xfrm>
            <a:off x="1931021" y="5322970"/>
            <a:ext cx="2754875" cy="2061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330 Joplin Dr Unit 1, San Jose, CA 95118">
            <a:extLst>
              <a:ext uri="{FF2B5EF4-FFF2-40B4-BE49-F238E27FC236}">
                <a16:creationId xmlns:a16="http://schemas.microsoft.com/office/drawing/2014/main" id="{25FA6706-6D7E-0245-0D9E-34AAA0ECE7A9}"/>
              </a:ext>
            </a:extLst>
          </p:cNvPr>
          <p:cNvPicPr>
            <a:picLocks noChangeAspect="1"/>
          </p:cNvPicPr>
          <p:nvPr/>
        </p:nvPicPr>
        <p:blipFill>
          <a:blip r:embed="rId23"/>
          <a:stretch>
            <a:fillRect/>
          </a:stretch>
        </p:blipFill>
        <p:spPr>
          <a:xfrm>
            <a:off x="4752142" y="5322970"/>
            <a:ext cx="2754875" cy="2061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97601"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$515,000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$305,000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$75,100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93417"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$110,000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6983</TotalTime>
  <Words>290</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2026-10-23T15:20:19Z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