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46" autoAdjust="0"/>
    <p:restoredTop sz="80279" autoAdjust="0"/>
  </p:normalViewPr>
  <p:slideViewPr>
    <p:cSldViewPr snapToGrid="0">
      <p:cViewPr varScale="1">
        <p:scale>
          <a:sx n="93" d="100"/>
          <a:sy n="93" d="100"/>
        </p:scale>
        <p:origin x="13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10/29/26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7.17.26 with 2025-2026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7.17.26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7.17.26 with 2025-2026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7.17.26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7.17.26 with 2025-2026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10/29/26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741874"/>
            <a:ext cx="3276600" cy="1015663"/>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&amp; 1821462.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321451"/>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186-day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$73,300 = $49.26/hr.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2" name="Google Shape;278;p13">
            <a:extLst>
              <a:ext uri="{FF2B5EF4-FFF2-40B4-BE49-F238E27FC236}">
                <a16:creationId xmlns:a16="http://schemas.microsoft.com/office/drawing/2014/main" id="{2507DDEC-8202-E862-650C-5B37A38A8AAA}"/>
              </a:ext>
            </a:extLst>
          </p:cNvPr>
          <p:cNvGraphicFramePr/>
          <p:nvPr>
            <p:extLst>
              <p:ext uri="{D42A27DB-BD31-4B8C-83A1-F6EECF244321}">
                <p14:modId xmlns:p14="http://schemas.microsoft.com/office/powerpoint/2010/main" val="1678633497"/>
              </p:ext>
            </p:extLst>
          </p:nvPr>
        </p:nvGraphicFramePr>
        <p:xfrm>
          <a:off x="336818" y="1956611"/>
          <a:ext cx="4081244" cy="3048955"/>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561787">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Barbara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$68,842 - $79,890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964704958"/>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Maria-Bonita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$65,512 - $77,513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Santa Maria Joint UHSD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$62,431 - $84,105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321450"/>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dirty="0">
                <a:solidFill>
                  <a:srgbClr val="7030A0"/>
                </a:solidFill>
                <a:sym typeface="Calibri"/>
              </a:rPr>
              <a:t>→</a:t>
            </a:r>
            <a:r>
              <a:rPr lang="en-US" sz="2400" dirty="0">
                <a:solidFill>
                  <a:srgbClr val="7030A0"/>
                </a:solidFill>
              </a:rPr>
              <a:t> $88,600 = $59.54/hr.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2" name="Google Shape;278;p13">
            <a:extLst>
              <a:ext uri="{FF2B5EF4-FFF2-40B4-BE49-F238E27FC236}">
                <a16:creationId xmlns:a16="http://schemas.microsoft.com/office/drawing/2014/main" id="{1C6F99A6-F94F-35BB-41B7-BC31E2DA76CA}"/>
              </a:ext>
            </a:extLst>
          </p:cNvPr>
          <p:cNvGraphicFramePr/>
          <p:nvPr>
            <p:extLst>
              <p:ext uri="{D42A27DB-BD31-4B8C-83A1-F6EECF244321}">
                <p14:modId xmlns:p14="http://schemas.microsoft.com/office/powerpoint/2010/main" val="2586901180"/>
              </p:ext>
            </p:extLst>
          </p:nvPr>
        </p:nvGraphicFramePr>
        <p:xfrm>
          <a:off x="336818" y="1956611"/>
          <a:ext cx="7007324" cy="3048955"/>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561787">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Barbara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$68,842 - $79,890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$83,199 - $96,442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$84,187 - $97,430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964704958"/>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Maria-Bonita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$65,512 - $77,513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$74,964 - $94,588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$87,121 - $98,638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Santa Maria Joint UHSD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$62,431 - $84,105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$80,640 - $102,321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$94,169 - $102,321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321451"/>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2588383530"/>
              </p:ext>
            </p:extLst>
          </p:nvPr>
        </p:nvGraphicFramePr>
        <p:xfrm>
          <a:off x="336818" y="1956611"/>
          <a:ext cx="8470364" cy="3048955"/>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561787">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Barbara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$68,842 - $79,890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$83,199 - $96,442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$84,187 - $97,430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$103,468 - $119,602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964704958"/>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Maria-Bonita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$65,512 - $77,513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$74,964 - $94,588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$87,121 - $98,638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$109,113 - $123,375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Santa Maria Joint UHSD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$62,431 - $84,105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$80,640 - $102,321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$94,169 - $102,321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$119,202 - $128,303</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a:solidFill>
                  <a:srgbClr val="7030A0"/>
                </a:solidFill>
                <a:sym typeface="Calibri"/>
              </a:rPr>
              <a:t>→</a:t>
            </a:r>
            <a:r>
              <a:rPr lang="en-US" sz="2400">
                <a:solidFill>
                  <a:srgbClr val="7030A0"/>
                </a:solidFill>
              </a:rPr>
              <a:t> $118,700 = $79.77/</a:t>
            </a:r>
            <a:r>
              <a:rPr lang="en-US" sz="2400" dirty="0">
                <a:solidFill>
                  <a:srgbClr val="7030A0"/>
                </a:solidFill>
              </a:rPr>
              <a:t>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740024666"/>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$131,365</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$180,483</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$148,368</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a:t>
                      </a:r>
                      <a:r>
                        <a:rPr lang="en-US" sz="2000" u="none" strike="noStrike" kern="1200" cap="none" dirty="0">
                          <a:solidFill>
                            <a:schemeClr val="tx1"/>
                          </a:solidFill>
                          <a:latin typeface="+mn-lt"/>
                          <a:ea typeface="Calibri"/>
                          <a:cs typeface="Calibri"/>
                          <a:sym typeface="Calibri"/>
                        </a:rPr>
                        <a:t>202,877</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$181,120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$284,520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186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$167,000 @ 215 days = $97.09/hr.</a:t>
            </a:r>
          </a:p>
          <a:p>
            <a:pPr algn="ctr" defTabSz="914400">
              <a:defRPr/>
            </a:pPr>
            <a:r>
              <a:rPr lang="en-US" sz="2000" dirty="0">
                <a:solidFill>
                  <a:srgbClr val="7030A0"/>
                </a:solidFill>
                <a:latin typeface="Arial" panose="020B0604020202020204"/>
              </a:rPr>
              <a:t>$230,000 @ 225 days = $127.78/hr.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$1,322 - $5,930</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$1,248 - $6,929</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369</TotalTime>
  <Words>1179</Words>
  <Application>Microsoft Macintosh PowerPoint</Application>
  <PresentationFormat>On-screen Show (4:3)</PresentationFormat>
  <Paragraphs>122</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37</cp:revision>
  <dcterms:created xsi:type="dcterms:W3CDTF">2022-08-02T19:12:40Z</dcterms:created>
  <dcterms:modified xsi:type="dcterms:W3CDTF">2026-10-29T19:24:35Z</dcterms:modified>
</cp:coreProperties>
</file>