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320" autoAdjust="0"/>
  </p:normalViewPr>
  <p:slideViewPr>
    <p:cSldViewPr snapToGrid="0">
      <p:cViewPr varScale="1">
        <p:scale>
          <a:sx n="93" d="100"/>
          <a:sy n="93" d="100"/>
        </p:scale>
        <p:origin x="1632" y="1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7/17/26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186-day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$73,300 = $49.26/hr.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86640DEB-049A-FF44-42D0-15FE000CFC1C}"/>
              </a:ext>
            </a:extLst>
          </p:cNvPr>
          <p:cNvGraphicFramePr/>
          <p:nvPr>
            <p:extLst>
              <p:ext uri="{D42A27DB-BD31-4B8C-83A1-F6EECF244321}">
                <p14:modId xmlns:p14="http://schemas.microsoft.com/office/powerpoint/2010/main" val="2038938032"/>
              </p:ext>
            </p:extLst>
          </p:nvPr>
        </p:nvGraphicFramePr>
        <p:xfrm>
          <a:off x="336818" y="2340679"/>
          <a:ext cx="408124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Santa Maria-Bonita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$65,512 - $77,513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Santa Maria Joint UHSD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$62,431 - $84,105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186-day contract </a:t>
            </a:r>
            <a:r>
              <a:rPr lang="en-US" sz="2400" dirty="0">
                <a:solidFill>
                  <a:srgbClr val="7030A0"/>
                </a:solidFill>
                <a:sym typeface="Calibri"/>
              </a:rPr>
              <a:t>→</a:t>
            </a:r>
            <a:r>
              <a:rPr lang="en-US" sz="2400" dirty="0">
                <a:solidFill>
                  <a:srgbClr val="7030A0"/>
                </a:solidFill>
              </a:rPr>
              <a:t> $88,600 = $59.54/hr.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2F4E1C18-B16F-36B8-17BE-D03358C6C33E}"/>
              </a:ext>
            </a:extLst>
          </p:cNvPr>
          <p:cNvGraphicFramePr/>
          <p:nvPr>
            <p:extLst>
              <p:ext uri="{D42A27DB-BD31-4B8C-83A1-F6EECF244321}">
                <p14:modId xmlns:p14="http://schemas.microsoft.com/office/powerpoint/2010/main" val="3441418767"/>
              </p:ext>
            </p:extLst>
          </p:nvPr>
        </p:nvGraphicFramePr>
        <p:xfrm>
          <a:off x="336818" y="2340679"/>
          <a:ext cx="700732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Santa Maria-Bonita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$65,512 - $77,513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$74,964 - $94,588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$87,121 - $98,638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Santa Maria Joint UHSD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$62,431 - $84,105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$80,640 - $102,321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$94,169 - $102,321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2085810851"/>
              </p:ext>
            </p:extLst>
          </p:nvPr>
        </p:nvGraphicFramePr>
        <p:xfrm>
          <a:off x="336818" y="2340679"/>
          <a:ext cx="847036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Santa Maria-Bonita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$65,512 - $77,513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$74,964 - $94,588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$87,121 - $98,638</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$109,113 - $123,375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Santa Maria Joint UHSD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$62,431 - $84,105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$80,640 - $102,321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$94,169 - $102,321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$119,202 - $128,303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186-day contract </a:t>
            </a:r>
            <a:r>
              <a:rPr lang="en-US" sz="2400">
                <a:solidFill>
                  <a:srgbClr val="7030A0"/>
                </a:solidFill>
                <a:sym typeface="Calibri"/>
              </a:rPr>
              <a:t>→</a:t>
            </a:r>
            <a:r>
              <a:rPr lang="en-US" sz="2400">
                <a:solidFill>
                  <a:srgbClr val="7030A0"/>
                </a:solidFill>
              </a:rPr>
              <a:t> $118,700 = $79.77/</a:t>
            </a:r>
            <a:r>
              <a:rPr lang="en-US" sz="2400" dirty="0">
                <a:solidFill>
                  <a:srgbClr val="7030A0"/>
                </a:solidFill>
              </a:rPr>
              <a:t>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772484777"/>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$131,365</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$180,483</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$148,368</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a:t>
                      </a:r>
                      <a:r>
                        <a:rPr lang="en-US" sz="2000" u="none" strike="noStrike" kern="1200" cap="none" dirty="0">
                          <a:solidFill>
                            <a:schemeClr val="tx1"/>
                          </a:solidFill>
                          <a:latin typeface="+mn-lt"/>
                          <a:ea typeface="Calibri"/>
                          <a:cs typeface="Calibri"/>
                          <a:sym typeface="Calibri"/>
                        </a:rPr>
                        <a:t>202,877</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$181,120</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$260,506</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186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$167,000 @ 215 days = $97.09/hr.</a:t>
            </a:r>
          </a:p>
          <a:p>
            <a:pPr algn="ctr" defTabSz="914400">
              <a:defRPr/>
            </a:pPr>
            <a:r>
              <a:rPr lang="en-US" sz="2000" dirty="0">
                <a:solidFill>
                  <a:srgbClr val="7030A0"/>
                </a:solidFill>
                <a:latin typeface="Arial" panose="020B0604020202020204"/>
              </a:rPr>
              <a:t>$221,000 @ 225 days = $122.78/hr.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$2,522 - $5,930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$1,248 - $6,929</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361</TotalTime>
  <Words>1118</Words>
  <Application>Microsoft Macintosh PowerPoint</Application>
  <PresentationFormat>On-screen Show (4:3)</PresentationFormat>
  <Paragraphs>111</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2026-07-17T19:06:42Z</dcterms:modified>
</cp:coreProperties>
</file>