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643" autoAdjust="0"/>
    <p:restoredTop sz="95618"/>
  </p:normalViewPr>
  <p:slideViewPr>
    <p:cSldViewPr snapToGrid="0" snapToObjects="1">
      <p:cViewPr varScale="1">
        <p:scale>
          <a:sx n="107" d="100"/>
          <a:sy n="107" d="100"/>
        </p:scale>
        <p:origin x="1040" y="184"/>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7/17/26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7/17/26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7/17/26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$62,431 - $84,105</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01702" y="3483033"/>
            <a:ext cx="1383067"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$109,113 - $128,303</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$73,060</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$998,748*</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$2,695</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7.17.26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Santa Barbara County, CA</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04618"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$2,522 - $5,930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$1,248 - $6,929</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3" name="Picture 2" descr="3425 Quail Meadows Dr, Santa Maria, CA 93455">
            <a:extLst>
              <a:ext uri="{FF2B5EF4-FFF2-40B4-BE49-F238E27FC236}">
                <a16:creationId xmlns:a16="http://schemas.microsoft.com/office/drawing/2014/main" id="{0230AF55-37AE-3097-5418-C73DF6B625AB}"/>
              </a:ext>
            </a:extLst>
          </p:cNvPr>
          <p:cNvPicPr>
            <a:picLocks noChangeAspect="1"/>
          </p:cNvPicPr>
          <p:nvPr/>
        </p:nvPicPr>
        <p:blipFill>
          <a:blip r:embed="rId21"/>
          <a:srcRect l="12561" t="13442" r="7987" b="20126"/>
          <a:stretch>
            <a:fillRect/>
          </a:stretch>
        </p:blipFill>
        <p:spPr>
          <a:xfrm>
            <a:off x="1858611" y="5467447"/>
            <a:ext cx="2845429" cy="18814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$73,300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$310,000</a:t>
            </a:r>
          </a:p>
        </p:txBody>
      </p:sp>
      <p:pic>
        <p:nvPicPr>
          <p:cNvPr id="8" name="Picture 7" descr="1355 Crown Cir, Lompoc, CA 93436">
            <a:extLst>
              <a:ext uri="{FF2B5EF4-FFF2-40B4-BE49-F238E27FC236}">
                <a16:creationId xmlns:a16="http://schemas.microsoft.com/office/drawing/2014/main" id="{5F29145C-DBEA-C46A-0D8C-CB0F620EB648}"/>
              </a:ext>
            </a:extLst>
          </p:cNvPr>
          <p:cNvPicPr>
            <a:picLocks noChangeAspect="1"/>
          </p:cNvPicPr>
          <p:nvPr/>
        </p:nvPicPr>
        <p:blipFill>
          <a:blip r:embed="rId22"/>
          <a:srcRect r="5483" b="7472"/>
          <a:stretch>
            <a:fillRect/>
          </a:stretch>
        </p:blipFill>
        <p:spPr>
          <a:xfrm>
            <a:off x="4793614" y="5472694"/>
            <a:ext cx="2731969" cy="18851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12758"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$550,000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$118,700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pic>
        <p:nvPicPr>
          <p:cNvPr id="27" name="Picture 26">
            <a:extLst>
              <a:ext uri="{FF2B5EF4-FFF2-40B4-BE49-F238E27FC236}">
                <a16:creationId xmlns:a16="http://schemas.microsoft.com/office/drawing/2014/main" id="{E6B2D79F-6DA5-6BF8-A100-BA1F8A98B82D}"/>
              </a:ext>
            </a:extLst>
          </p:cNvPr>
          <p:cNvPicPr>
            <a:picLocks noChangeAspect="1"/>
          </p:cNvPicPr>
          <p:nvPr/>
        </p:nvPicPr>
        <p:blipFill>
          <a:blip r:embed="rId23"/>
          <a:stretch>
            <a:fillRect/>
          </a:stretch>
        </p:blipFill>
        <p:spPr>
          <a:xfrm>
            <a:off x="6216377" y="459551"/>
            <a:ext cx="782503" cy="901443"/>
          </a:xfrm>
          <a:prstGeom prst="rect">
            <a:avLst/>
          </a:prstGeom>
        </p:spPr>
      </p:pic>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7012</TotalTime>
  <Words>287</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67</cp:revision>
  <cp:lastPrinted>2023-03-21T15:20:22Z</cp:lastPrinted>
  <dcterms:created xsi:type="dcterms:W3CDTF">2022-05-24T17:15:36Z</dcterms:created>
  <dcterms:modified xsi:type="dcterms:W3CDTF">2026-07-17T19:21:39Z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