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5618"/>
  </p:normalViewPr>
  <p:slideViewPr>
    <p:cSldViewPr snapToGrid="0" snapToObjects="1">
      <p:cViewPr>
        <p:scale>
          <a:sx n="100" d="100"/>
          <a:sy n="100" d="100"/>
        </p:scale>
        <p:origin x="1120" y="144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>
            <a:extLst>
              <a:ext uri="{FF2B5EF4-FFF2-40B4-BE49-F238E27FC236}">
                <a16:creationId xmlns:a16="http://schemas.microsoft.com/office/drawing/2014/main" id="{2DAD4BFB-7052-4A92-B1AA-052DCE2B8A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76" t="10969" r="26160" b="25335"/>
          <a:stretch/>
        </p:blipFill>
        <p:spPr>
          <a:xfrm>
            <a:off x="3675010" y="5799713"/>
            <a:ext cx="2663136" cy="1897069"/>
          </a:xfrm>
          <a:prstGeom prst="rect">
            <a:avLst/>
          </a:prstGeom>
          <a:ln>
            <a:solidFill>
              <a:srgbClr val="272D41"/>
            </a:solidFill>
          </a:ln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84FC4E6B-B9F8-4E7E-AD97-8D0403D9FE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1683" r="3885" b="8455"/>
          <a:stretch/>
        </p:blipFill>
        <p:spPr>
          <a:xfrm>
            <a:off x="534965" y="5802552"/>
            <a:ext cx="2669339" cy="1899314"/>
          </a:xfrm>
          <a:prstGeom prst="rect">
            <a:avLst/>
          </a:prstGeom>
          <a:ln>
            <a:solidFill>
              <a:srgbClr val="272D4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Santa Cruz County, CA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97550" cy="1957777"/>
            <a:chOff x="69506" y="55588"/>
            <a:chExt cx="7078526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$50,845 - $65,678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$67,823 - $100,532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33632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$59,280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$1,233,244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$3,021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10535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$58,000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$84,000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59934" y="8668398"/>
            <a:ext cx="128432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DM 10.31.22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023F17A-EBF2-448B-9D45-65A4BADA89C4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t="-10556" r="-5860" b="-2555"/>
          <a:stretch/>
        </p:blipFill>
        <p:spPr>
          <a:xfrm>
            <a:off x="5391961" y="135170"/>
            <a:ext cx="1278449" cy="1570933"/>
          </a:xfrm>
          <a:prstGeom prst="rect">
            <a:avLst/>
          </a:prstGeom>
        </p:spPr>
      </p:pic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212</Words>
  <Application>Microsoft Macintosh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David May</dc:creator>
  <cp:lastModifiedBy>David May</cp:lastModifiedBy>
  <cp:revision>15</cp:revision>
  <cp:lastPrinted>2022-01-11T16:09:34Z</cp:lastPrinted>
  <dcterms:created xsi:type="dcterms:W3CDTF">2022-10-31T21:53:44Z</dcterms:created>
  <dcterms:modified xsi:type="dcterms:W3CDTF">2022-10-31T22:27:38Z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