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364" autoAdjust="0"/>
    <p:restoredTop sz="80281" autoAdjust="0"/>
  </p:normalViewPr>
  <p:slideViewPr>
    <p:cSldViewPr snapToGrid="0">
      <p:cViewPr varScale="1">
        <p:scale>
          <a:sx n="93" d="100"/>
          <a:sy n="93" d="100"/>
        </p:scale>
        <p:origin x="153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7/16/26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7.16.26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7.16.26 with 2025-2026 and 2026-2027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7.16.26 with 2025-2026 and 2026-2027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7.16.26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7.16.26 with 2025-2026 and 2026-2027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7/16/26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7/16/26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7/16/26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7/16/26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7/16/26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7/16/26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7/16/26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7/16/26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a14="http://schemas.microsoft.com/office/drawing/2010/main" xmlns="">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38773"/>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185-day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$63,500 = $42.91/hr.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0579EC23-08DC-86EC-0780-6930745FB55A}"/>
              </a:ext>
            </a:extLst>
          </p:cNvPr>
          <p:cNvGraphicFramePr/>
          <p:nvPr>
            <p:extLst>
              <p:ext uri="{D42A27DB-BD31-4B8C-83A1-F6EECF244321}">
                <p14:modId xmlns:p14="http://schemas.microsoft.com/office/powerpoint/2010/main" val="2808677196"/>
              </p:ext>
            </p:extLst>
          </p:nvPr>
        </p:nvGraphicFramePr>
        <p:xfrm>
          <a:off x="363415" y="1384769"/>
          <a:ext cx="4081244" cy="3914759"/>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20283">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846846">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San Luis Coastal USD</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$58,894 - $64,008</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846846">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Paso Robles Joint USD</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$58,405 - $68,569</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846846">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Lucia Mar USD</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(2026-2027)</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$63,607 - $67,809</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r h="846846">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Atascadero USD</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(2025-2026)</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$57,130 - $64,903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456706683"/>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52625"/>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185-day contract </a:t>
            </a:r>
            <a:r>
              <a:rPr lang="en-US" sz="2400" dirty="0">
                <a:solidFill>
                  <a:srgbClr val="7030A0"/>
                </a:solidFill>
                <a:sym typeface="Calibri"/>
              </a:rPr>
              <a:t>→</a:t>
            </a:r>
            <a:r>
              <a:rPr lang="en-US" sz="2400" dirty="0">
                <a:solidFill>
                  <a:srgbClr val="7030A0"/>
                </a:solidFill>
              </a:rPr>
              <a:t> $72,700 = $49.12/hr.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66DB8C05-5AF8-BB72-94BA-54BDFD75DC60}"/>
              </a:ext>
            </a:extLst>
          </p:cNvPr>
          <p:cNvGraphicFramePr/>
          <p:nvPr>
            <p:extLst>
              <p:ext uri="{D42A27DB-BD31-4B8C-83A1-F6EECF244321}">
                <p14:modId xmlns:p14="http://schemas.microsoft.com/office/powerpoint/2010/main" val="2421207975"/>
              </p:ext>
            </p:extLst>
          </p:nvPr>
        </p:nvGraphicFramePr>
        <p:xfrm>
          <a:off x="363415" y="1384769"/>
          <a:ext cx="7007324" cy="3914759"/>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20283">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846846">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San Luis Coastal USD</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$58,894 - $64,008</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$72,783 - $78,630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$73,783 - $79,630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846846">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Paso Robles Joint USD</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$58,405 - $68,569</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$62,816 - $80,601</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$74,715 - $82,095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846846">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Lucia Mar USD</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(2026-2027)</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$63,607 - $67,809</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$66,965 - $82,602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$78,953 - $82,602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r h="846846">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Atascadero USD</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(2025-2026)</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$57,130 - $64,903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$66,361 - $75,416</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$67,688 - $76,924</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456706683"/>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135752"/>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3180137200"/>
              </p:ext>
            </p:extLst>
          </p:nvPr>
        </p:nvGraphicFramePr>
        <p:xfrm>
          <a:off x="363415" y="1384769"/>
          <a:ext cx="8470364" cy="3914759"/>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20283">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846846">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San Luis Coastal USD</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$58,894 - $64,008</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$72,783 - $78,630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$73,783 - $79,630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$104,799 - $107,722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846846">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Paso Robles Joint USD</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$58,405 - $68,569</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$62,816 - $80,601</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$74,715 - $82,095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$98,251 - $101,475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846846">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Lucia Mar USD</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(2026-2027)</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$63,607 - $67,809</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$66,965 - $82,602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$78,953 - $82,602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$105,872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r h="846846">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Atascadero USD</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(2025-2026)</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$57,130 - $64,903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$66,361 - $75,416</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$67,688 - $76,924</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$93,664 - $96,941</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456706683"/>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185-day contract </a:t>
            </a:r>
            <a:r>
              <a:rPr lang="en-US" sz="2400" dirty="0">
                <a:solidFill>
                  <a:srgbClr val="7030A0"/>
                </a:solidFill>
                <a:sym typeface="Calibri"/>
              </a:rPr>
              <a:t>→</a:t>
            </a:r>
            <a:r>
              <a:rPr lang="en-US" sz="2400" dirty="0">
                <a:solidFill>
                  <a:srgbClr val="7030A0"/>
                </a:solidFill>
              </a:rPr>
              <a:t> $100,700 = $68.04/hr.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729259498"/>
              </p:ext>
            </p:extLst>
          </p:nvPr>
        </p:nvGraphicFramePr>
        <p:xfrm>
          <a:off x="342900" y="2698567"/>
          <a:ext cx="8490001" cy="247087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601364">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215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$111,327</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$174,460</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225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$130,659</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$198,900</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u="none" strike="noStrike" cap="none" dirty="0">
                          <a:solidFill>
                            <a:srgbClr val="002060"/>
                          </a:solidFill>
                          <a:latin typeface="Calibri"/>
                          <a:ea typeface="Calibri"/>
                          <a:cs typeface="Calibri"/>
                          <a:sym typeface="Calibri"/>
                        </a:rPr>
                        <a:t>Assistant Superintendent </a:t>
                      </a:r>
                      <a:endParaRPr sz="2400" b="1"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225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$147,832</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$230,600</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73756096"/>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185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$143,000 @ 215 days = $83.14/hr.</a:t>
            </a:r>
          </a:p>
          <a:p>
            <a:pPr algn="ctr" defTabSz="914400">
              <a:defRPr/>
            </a:pPr>
            <a:r>
              <a:rPr lang="en-US" sz="2000" dirty="0">
                <a:solidFill>
                  <a:srgbClr val="7030A0"/>
                </a:solidFill>
                <a:latin typeface="Arial" panose="020B0604020202020204"/>
              </a:rPr>
              <a:t>$190,000 @ 225 days = $105.56/hr.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$1,000 - $7,575</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dirty="0">
                <a:solidFill>
                  <a:srgbClr val="814892"/>
                </a:solidFill>
              </a:rPr>
              <a:t>$400 - $6,000</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453</TotalTime>
  <Words>1244</Words>
  <Application>Microsoft Macintosh PowerPoint</Application>
  <PresentationFormat>On-screen Show (4:3)</PresentationFormat>
  <Paragraphs>133</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37</cp:revision>
  <dcterms:created xsi:type="dcterms:W3CDTF">2022-08-02T19:12:40Z</dcterms:created>
  <dcterms:modified xsi:type="dcterms:W3CDTF">2026-07-16T19:01:55Z</dcterms:modified>
</cp:coreProperties>
</file>