
<file path=[Content_Types].xml><?xml version="1.0" encoding="utf-8"?>
<Types xmlns="http://schemas.openxmlformats.org/package/2006/content-types">
  <Default Extension="66943359375&amp;source=outdoor&amp;key=AIzaSyBWYJWCA8FNMQvSe_k3LKfDGJaEgdKwsco&amp;signature=6pJ4-LAxWp8Y4meOwWQoqX8xwqk=" ContentType="image/jpeg"/>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940" autoAdjust="0"/>
    <p:restoredTop sz="95618"/>
  </p:normalViewPr>
  <p:slideViewPr>
    <p:cSldViewPr snapToGrid="0" snapToObjects="1">
      <p:cViewPr varScale="1">
        <p:scale>
          <a:sx n="106" d="100"/>
          <a:sy n="106" d="100"/>
        </p:scale>
        <p:origin x="832" y="160"/>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7/16/26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7/16/26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7/16/26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7/16/26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7/16/26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7/16/26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66943359375&amp;source=outdoor&amp;key=AIzaSyBWYJWCA8FNMQvSe_k3LKfDGJaEgdKwsco&amp;signature=6pJ4-LAxWp8Y4meOwWQoqX8xwqk="/><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$57,130 - $68,569</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$93,664 - $107,722</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$63,076</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$906,818*</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$2,156</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2047949"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7.16.26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2026-2027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San Luis Obispo County, CA</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704618" y="7440969"/>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$1,000 - $7,575</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$400 - $6,000</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8" name="Picture 7">
            <a:extLst>
              <a:ext uri="{FF2B5EF4-FFF2-40B4-BE49-F238E27FC236}">
                <a16:creationId xmlns:a16="http://schemas.microsoft.com/office/drawing/2014/main" id="{9EA8E447-E78D-FA8C-94CB-D943E20C6F0A}"/>
              </a:ext>
            </a:extLst>
          </p:cNvPr>
          <p:cNvPicPr>
            <a:picLocks noChangeAspect="1"/>
          </p:cNvPicPr>
          <p:nvPr/>
        </p:nvPicPr>
        <p:blipFill>
          <a:blip r:embed="rId21"/>
          <a:stretch>
            <a:fillRect/>
          </a:stretch>
        </p:blipFill>
        <p:spPr>
          <a:xfrm>
            <a:off x="6253663" y="487821"/>
            <a:ext cx="734845" cy="846541"/>
          </a:xfrm>
          <a:prstGeom prst="rect">
            <a:avLst/>
          </a:prstGeom>
        </p:spPr>
      </p:pic>
      <p:pic>
        <p:nvPicPr>
          <p:cNvPr id="28" name="Picture 27" descr="3860 S Higuera St Space 194, San Luis Obispo, CA 93401">
            <a:extLst>
              <a:ext uri="{FF2B5EF4-FFF2-40B4-BE49-F238E27FC236}">
                <a16:creationId xmlns:a16="http://schemas.microsoft.com/office/drawing/2014/main" id="{080A52BB-0411-7725-5AD6-895BC0BB244D}"/>
              </a:ext>
            </a:extLst>
          </p:cNvPr>
          <p:cNvPicPr>
            <a:picLocks noChangeAspect="1"/>
          </p:cNvPicPr>
          <p:nvPr/>
        </p:nvPicPr>
        <p:blipFill>
          <a:blip r:embed="rId22"/>
          <a:stretch>
            <a:fillRect/>
          </a:stretch>
        </p:blipFill>
        <p:spPr>
          <a:xfrm>
            <a:off x="1982813" y="5434301"/>
            <a:ext cx="2566845" cy="19208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$280,000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$63,500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pic>
        <p:nvPicPr>
          <p:cNvPr id="34" name="Picture 33" descr="32 Chorro St, San Luis Obispo, CA 93405">
            <a:extLst>
              <a:ext uri="{FF2B5EF4-FFF2-40B4-BE49-F238E27FC236}">
                <a16:creationId xmlns:a16="http://schemas.microsoft.com/office/drawing/2014/main" id="{368FBE71-59DB-F107-2181-D17F82CA70E8}"/>
              </a:ext>
            </a:extLst>
          </p:cNvPr>
          <p:cNvPicPr>
            <a:picLocks noChangeAspect="1"/>
          </p:cNvPicPr>
          <p:nvPr/>
        </p:nvPicPr>
        <p:blipFill>
          <a:blip r:embed="rId23"/>
          <a:srcRect l="16638" t="13277" r="37555"/>
          <a:stretch>
            <a:fillRect/>
          </a:stretch>
        </p:blipFill>
        <p:spPr>
          <a:xfrm>
            <a:off x="4811406" y="5439044"/>
            <a:ext cx="2401632" cy="19169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4" name="Rectangle: Rounded Corners 73">
            <a:extLst>
              <a:ext uri="{FF2B5EF4-FFF2-40B4-BE49-F238E27FC236}">
                <a16:creationId xmlns:a16="http://schemas.microsoft.com/office/drawing/2014/main" id="{67096C67-6C18-4409-8890-F1F93A99C7FC}"/>
              </a:ext>
            </a:extLst>
          </p:cNvPr>
          <p:cNvSpPr/>
          <p:nvPr/>
        </p:nvSpPr>
        <p:spPr>
          <a:xfrm>
            <a:off x="5024680"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$100,700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
        <p:nvSpPr>
          <p:cNvPr id="43" name="Parallelogram 42">
            <a:extLst>
              <a:ext uri="{FF2B5EF4-FFF2-40B4-BE49-F238E27FC236}">
                <a16:creationId xmlns:a16="http://schemas.microsoft.com/office/drawing/2014/main" id="{62BBB03F-3946-47D5-8C3C-CFE3A30AB093}"/>
              </a:ext>
            </a:extLst>
          </p:cNvPr>
          <p:cNvSpPr/>
          <p:nvPr/>
        </p:nvSpPr>
        <p:spPr>
          <a:xfrm>
            <a:off x="5412758"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$468,500</a:t>
            </a:r>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D89D81AE-B40B-4846-8931-99641A14A2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7108</TotalTime>
  <Words>288</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65</cp:revision>
  <cp:lastPrinted>2023-03-21T15:20:22Z</cp:lastPrinted>
  <dcterms:created xsi:type="dcterms:W3CDTF">2022-05-24T17:15:36Z</dcterms:created>
  <dcterms:modified xsi:type="dcterms:W3CDTF">2026-07-16T19:21:37Z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