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2630" autoAdjust="0"/>
    <p:restoredTop sz="95618"/>
  </p:normalViewPr>
  <p:slideViewPr>
    <p:cSldViewPr snapToGrid="0" snapToObjects="1">
      <p:cViewPr varScale="1">
        <p:scale>
          <a:sx n="97" d="100"/>
          <a:sy n="97" d="100"/>
        </p:scale>
        <p:origin x="256" y="224"/>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10/29/26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10/29/26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10/29/26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$62,862 - $82,176</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$98,486 - $140,551</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$61,100</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$604,305*</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$2,306</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47949"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10.29.26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2025-2026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5081364" y="1491726"/>
            <a:ext cx="2295348"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Riverside County, CA</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$2,514 - $7,967</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$255 - $7,966</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708C9D45-A028-4BA4-6C5D-163A5426E694}"/>
              </a:ext>
            </a:extLst>
          </p:cNvPr>
          <p:cNvPicPr>
            <a:picLocks noChangeAspect="1"/>
          </p:cNvPicPr>
          <p:nvPr/>
        </p:nvPicPr>
        <p:blipFill>
          <a:blip r:embed="rId21"/>
          <a:stretch>
            <a:fillRect/>
          </a:stretch>
        </p:blipFill>
        <p:spPr>
          <a:xfrm>
            <a:off x="6235788" y="482098"/>
            <a:ext cx="762000" cy="876300"/>
          </a:xfrm>
          <a:prstGeom prst="rect">
            <a:avLst/>
          </a:prstGeom>
        </p:spPr>
      </p:pic>
      <p:pic>
        <p:nvPicPr>
          <p:cNvPr id="27" name="Picture 26" descr="5800 Hamner Ave Space 35, Mira Loma, CA 91752">
            <a:extLst>
              <a:ext uri="{FF2B5EF4-FFF2-40B4-BE49-F238E27FC236}">
                <a16:creationId xmlns:a16="http://schemas.microsoft.com/office/drawing/2014/main" id="{C58BF9CA-3D4D-66FF-5670-835B793F62E0}"/>
              </a:ext>
            </a:extLst>
          </p:cNvPr>
          <p:cNvPicPr>
            <a:picLocks noChangeAspect="1"/>
          </p:cNvPicPr>
          <p:nvPr/>
        </p:nvPicPr>
        <p:blipFill>
          <a:blip r:embed="rId22"/>
          <a:srcRect l="16275" b="13331"/>
          <a:stretch>
            <a:fillRect/>
          </a:stretch>
        </p:blipFill>
        <p:spPr>
          <a:xfrm>
            <a:off x="1974129" y="5312516"/>
            <a:ext cx="2616870" cy="20271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32077 Poppy Way, Lake Elsinore, CA 92532">
            <a:extLst>
              <a:ext uri="{FF2B5EF4-FFF2-40B4-BE49-F238E27FC236}">
                <a16:creationId xmlns:a16="http://schemas.microsoft.com/office/drawing/2014/main" id="{AE6E937F-CDF7-9E62-7DFF-35059441887D}"/>
              </a:ext>
            </a:extLst>
          </p:cNvPr>
          <p:cNvPicPr>
            <a:picLocks noChangeAspect="1"/>
          </p:cNvPicPr>
          <p:nvPr/>
        </p:nvPicPr>
        <p:blipFill>
          <a:blip r:embed="rId23"/>
          <a:srcRect l="6084" r="4121" b="6828"/>
          <a:stretch>
            <a:fillRect/>
          </a:stretch>
        </p:blipFill>
        <p:spPr>
          <a:xfrm>
            <a:off x="4781874" y="5312516"/>
            <a:ext cx="2606290" cy="202373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15790"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$540,000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697432"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$249,000</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07650"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280165"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$72,500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11606"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$121,000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7130</TotalTime>
  <Words>289</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2026-10-29T19:14:46Z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