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2" autoAdjust="0"/>
    <p:restoredTop sz="95618"/>
  </p:normalViewPr>
  <p:slideViewPr>
    <p:cSldViewPr snapToGrid="0" snapToObjects="1">
      <p:cViewPr varScale="1">
        <p:scale>
          <a:sx n="83" d="100"/>
          <a:sy n="83" d="100"/>
        </p:scale>
        <p:origin x="114" y="10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43F2D2C1-92AC-4DC6-9E88-C350E1C935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245" y="5781981"/>
            <a:ext cx="2610935" cy="18772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0C111BA-0415-411E-A8C1-7C6D102E4E3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70" b="12693"/>
          <a:stretch/>
        </p:blipFill>
        <p:spPr bwMode="auto">
          <a:xfrm>
            <a:off x="548954" y="5815323"/>
            <a:ext cx="2623802" cy="18608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Plumas County, CA 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$39,797-$41,666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$74,625- $79,055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$47,476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$360,433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$937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60752" y="4309293"/>
            <a:ext cx="456977" cy="51117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3.16.22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$464,000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Plumas County, California - Wikipedia">
            <a:extLst>
              <a:ext uri="{FF2B5EF4-FFF2-40B4-BE49-F238E27FC236}">
                <a16:creationId xmlns:a16="http://schemas.microsoft.com/office/drawing/2014/main" id="{F682D1B8-B627-45CE-BB4A-FBAB599F6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114" y="311935"/>
            <a:ext cx="1004955" cy="115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7A7CA6-05D2-4FD4-913D-492F6E4E8C8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930cc2c4-486b-463f-bc76-9577a814ea80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101</TotalTime>
  <Words>204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11</cp:revision>
  <cp:lastPrinted>2022-01-11T16:09:34Z</cp:lastPrinted>
  <dcterms:created xsi:type="dcterms:W3CDTF">2022-03-15T20:40:26Z</dcterms:created>
  <dcterms:modified xsi:type="dcterms:W3CDTF">2022-03-17T02:31:54Z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