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80279" autoAdjust="0"/>
  </p:normalViewPr>
  <p:slideViewPr>
    <p:cSldViewPr snapToGrid="0">
      <p:cViewPr varScale="1">
        <p:scale>
          <a:sx n="93" d="100"/>
          <a:sy n="93" d="100"/>
        </p:scale>
        <p:origin x="1216"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10/29/26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10.29.26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10.29.26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10.29.26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10.29.26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10.29.26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10/29/26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10/29/26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 xmlns:a14="http://schemas.microsoft.com/office/drawing/2010/main">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184-day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$78,300 = $53.19/hr.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2" name="Google Shape;278;p13">
            <a:extLst>
              <a:ext uri="{FF2B5EF4-FFF2-40B4-BE49-F238E27FC236}">
                <a16:creationId xmlns:a16="http://schemas.microsoft.com/office/drawing/2014/main" id="{1AF0ABB6-C044-289E-19A8-97CEF07D0D1F}"/>
              </a:ext>
            </a:extLst>
          </p:cNvPr>
          <p:cNvGraphicFramePr/>
          <p:nvPr>
            <p:extLst>
              <p:ext uri="{D42A27DB-BD31-4B8C-83A1-F6EECF244321}">
                <p14:modId xmlns:p14="http://schemas.microsoft.com/office/powerpoint/2010/main" val="3188831318"/>
              </p:ext>
            </p:extLst>
          </p:nvPr>
        </p:nvGraphicFramePr>
        <p:xfrm>
          <a:off x="363415" y="2690906"/>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Merced UHSD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$74,040 - $82,632</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184-day contract </a:t>
            </a:r>
            <a:r>
              <a:rPr lang="en-US" sz="2400" dirty="0">
                <a:solidFill>
                  <a:srgbClr val="7030A0"/>
                </a:solidFill>
                <a:sym typeface="Calibri"/>
              </a:rPr>
              <a:t>→</a:t>
            </a:r>
            <a:r>
              <a:rPr lang="en-US" sz="2400" dirty="0">
                <a:solidFill>
                  <a:srgbClr val="7030A0"/>
                </a:solidFill>
              </a:rPr>
              <a:t> $91,200 = $61.96/hr.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2" name="Google Shape;278;p13">
            <a:extLst>
              <a:ext uri="{FF2B5EF4-FFF2-40B4-BE49-F238E27FC236}">
                <a16:creationId xmlns:a16="http://schemas.microsoft.com/office/drawing/2014/main" id="{778DC0CA-EB1F-7FB3-D47A-AB9A50F489DE}"/>
              </a:ext>
            </a:extLst>
          </p:cNvPr>
          <p:cNvGraphicFramePr/>
          <p:nvPr>
            <p:extLst>
              <p:ext uri="{D42A27DB-BD31-4B8C-83A1-F6EECF244321}">
                <p14:modId xmlns:p14="http://schemas.microsoft.com/office/powerpoint/2010/main" val="3653744364"/>
              </p:ext>
            </p:extLst>
          </p:nvPr>
        </p:nvGraphicFramePr>
        <p:xfrm>
          <a:off x="363415" y="2690906"/>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Merced UHSD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$74,040 - $82,632</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$79,219 - $99,697</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$92,871 - $103,110</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677594293"/>
              </p:ext>
            </p:extLst>
          </p:nvPr>
        </p:nvGraphicFramePr>
        <p:xfrm>
          <a:off x="363415" y="2690906"/>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Merced UHSD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$74,040 - $82,632</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$79,219 - $99,697</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$92,871 - $103,110</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$113,349 - $127,000</a:t>
                      </a:r>
                      <a:endParaRPr lang="en-US"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672055"/>
            <a:ext cx="6195514" cy="830997"/>
          </a:xfrm>
          <a:prstGeom prst="rect">
            <a:avLst/>
          </a:prstGeom>
          <a:noFill/>
        </p:spPr>
        <p:txBody>
          <a:bodyPr wrap="square" rtlCol="0">
            <a:spAutoFit/>
          </a:bodyPr>
          <a:lstStyle/>
          <a:p>
            <a:pPr lvl="0" algn="ctr" defTabSz="914400">
              <a:defRPr/>
            </a:pPr>
            <a:r>
              <a:rPr lang="en-US" sz="2400" dirty="0">
                <a:solidFill>
                  <a:srgbClr val="7030A0"/>
                </a:solidFill>
              </a:rPr>
              <a:t>184-day contract </a:t>
            </a:r>
            <a:r>
              <a:rPr lang="en-US" sz="2400" dirty="0">
                <a:solidFill>
                  <a:srgbClr val="7030A0"/>
                </a:solidFill>
                <a:sym typeface="Calibri"/>
              </a:rPr>
              <a:t>→</a:t>
            </a:r>
            <a:r>
              <a:rPr lang="en-US" sz="2400" dirty="0">
                <a:solidFill>
                  <a:srgbClr val="7030A0"/>
                </a:solidFill>
              </a:rPr>
              <a:t> $120,100 = $81.59/hr.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71708978"/>
              </p:ext>
            </p:extLst>
          </p:nvPr>
        </p:nvGraphicFramePr>
        <p:xfrm>
          <a:off x="342900" y="2213652"/>
          <a:ext cx="8490001" cy="316252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222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$158,271</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$178,956</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222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$185,353</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$209,124</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$230,761</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$244,943</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Deputy Superintendent</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kern="1200" dirty="0">
                          <a:solidFill>
                            <a:schemeClr val="tx1"/>
                          </a:solidFill>
                          <a:latin typeface="+mn-lt"/>
                          <a:ea typeface="+mn-ea"/>
                          <a:cs typeface="+mn-cs"/>
                        </a:rPr>
                        <a:t>$247,780</a:t>
                      </a: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$261,978</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3201675501"/>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184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$105,000 @ 222 days = $59.12/hr.</a:t>
            </a:r>
          </a:p>
          <a:p>
            <a:pPr algn="ctr" defTabSz="914400">
              <a:defRPr/>
            </a:pPr>
            <a:r>
              <a:rPr lang="en-US" sz="2000" dirty="0">
                <a:solidFill>
                  <a:srgbClr val="7030A0"/>
                </a:solidFill>
                <a:latin typeface="Arial" panose="020B0604020202020204"/>
              </a:rPr>
              <a:t>$250,000 @ 225 days = $138.89/hr.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$2,332 - $6,219</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$2,332 - $6,219</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544</TotalTime>
  <Words>1059</Words>
  <Application>Microsoft Macintosh PowerPoint</Application>
  <PresentationFormat>On-screen Show (4:3)</PresentationFormat>
  <Paragraphs>104</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43</cp:revision>
  <dcterms:created xsi:type="dcterms:W3CDTF">2022-08-02T19:12:40Z</dcterms:created>
  <dcterms:modified xsi:type="dcterms:W3CDTF">2026-10-29T19:37:14Z</dcterms:modified>
</cp:coreProperties>
</file>