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2000" autoAdjust="0"/>
    <p:restoredTop sz="95618"/>
  </p:normalViewPr>
  <p:slideViewPr>
    <p:cSldViewPr snapToGrid="0" snapToObjects="1">
      <p:cViewPr varScale="1">
        <p:scale>
          <a:sx n="97" d="100"/>
          <a:sy n="97" d="100"/>
        </p:scale>
        <p:origin x="312" y="208"/>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10/29/26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10/29/26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10/29/26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$74,040 - $82,632</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01702" y="3483033"/>
            <a:ext cx="1383067"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$113,349 - $127,000</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$56,836</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$417,261*</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$1,509</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10.29.26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Merced County, CA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50390"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$2,332 - $6,219</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$2,332 - $6,219</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B327FACA-C147-08A3-402D-52B48E9CA9E8}"/>
              </a:ext>
            </a:extLst>
          </p:cNvPr>
          <p:cNvPicPr>
            <a:picLocks noChangeAspect="1"/>
          </p:cNvPicPr>
          <p:nvPr/>
        </p:nvPicPr>
        <p:blipFill>
          <a:blip r:embed="rId21"/>
          <a:stretch>
            <a:fillRect/>
          </a:stretch>
        </p:blipFill>
        <p:spPr>
          <a:xfrm>
            <a:off x="6235189" y="480647"/>
            <a:ext cx="762000" cy="876300"/>
          </a:xfrm>
          <a:prstGeom prst="rect">
            <a:avLst/>
          </a:prstGeom>
        </p:spPr>
      </p:pic>
      <p:pic>
        <p:nvPicPr>
          <p:cNvPr id="27" name="Picture 26" descr="860 Fritz Dr, Los Banos, CA 93635">
            <a:extLst>
              <a:ext uri="{FF2B5EF4-FFF2-40B4-BE49-F238E27FC236}">
                <a16:creationId xmlns:a16="http://schemas.microsoft.com/office/drawing/2014/main" id="{3A70B55F-F644-AEC7-1C6C-099C16B98ACA}"/>
              </a:ext>
            </a:extLst>
          </p:cNvPr>
          <p:cNvPicPr>
            <a:picLocks noChangeAspect="1"/>
          </p:cNvPicPr>
          <p:nvPr/>
        </p:nvPicPr>
        <p:blipFill>
          <a:blip r:embed="rId22"/>
          <a:stretch>
            <a:fillRect/>
          </a:stretch>
        </p:blipFill>
        <p:spPr>
          <a:xfrm>
            <a:off x="1954128" y="5290537"/>
            <a:ext cx="2771003" cy="20736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3559 Santa Maria Ave, Merced, CA 95348">
            <a:extLst>
              <a:ext uri="{FF2B5EF4-FFF2-40B4-BE49-F238E27FC236}">
                <a16:creationId xmlns:a16="http://schemas.microsoft.com/office/drawing/2014/main" id="{125F7BAF-BBA9-C8CB-D276-E8993CA14F59}"/>
              </a:ext>
            </a:extLst>
          </p:cNvPr>
          <p:cNvPicPr>
            <a:picLocks noChangeAspect="1"/>
          </p:cNvPicPr>
          <p:nvPr/>
        </p:nvPicPr>
        <p:blipFill>
          <a:blip r:embed="rId23"/>
          <a:stretch>
            <a:fillRect/>
          </a:stretch>
        </p:blipFill>
        <p:spPr>
          <a:xfrm>
            <a:off x="4775561" y="5287652"/>
            <a:ext cx="2774858" cy="20764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58530"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$550,000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$305,000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0502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$78,300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54346" y="511011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$120,100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6967</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2026-10-29T19:43:08Z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