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30" autoAdjust="0"/>
    <p:restoredTop sz="80256" autoAdjust="0"/>
  </p:normalViewPr>
  <p:slideViewPr>
    <p:cSldViewPr snapToGrid="0">
      <p:cViewPr varScale="1">
        <p:scale>
          <a:sx n="128" d="100"/>
          <a:sy n="128" d="100"/>
        </p:scale>
        <p:origin x="176"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194-day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$76,000 = $48.97/hr.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C4D611B-A27E-C353-C878-E9D2336405E2}"/>
              </a:ext>
            </a:extLst>
          </p:cNvPr>
          <p:cNvGraphicFramePr/>
          <p:nvPr>
            <p:extLst>
              <p:ext uri="{D42A27DB-BD31-4B8C-83A1-F6EECF244321}">
                <p14:modId xmlns:p14="http://schemas.microsoft.com/office/powerpoint/2010/main" val="2006610688"/>
              </p:ext>
            </p:extLst>
          </p:nvPr>
        </p:nvGraphicFramePr>
        <p:xfrm>
          <a:off x="351321" y="2340679"/>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Los Angeles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$75,311 - $85,647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Santa Monica-Malibu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$66,293 - $81,544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194-day contract </a:t>
            </a:r>
            <a:r>
              <a:rPr lang="en-US" sz="2400" dirty="0">
                <a:solidFill>
                  <a:srgbClr val="7030A0"/>
                </a:solidFill>
                <a:sym typeface="Calibri"/>
              </a:rPr>
              <a:t>→</a:t>
            </a:r>
            <a:r>
              <a:rPr lang="en-US" sz="2400" dirty="0">
                <a:solidFill>
                  <a:srgbClr val="7030A0"/>
                </a:solidFill>
              </a:rPr>
              <a:t> $85,600 = $55.15/hr.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5DA32347-D587-69F9-D63B-4A2611CA8D8F}"/>
              </a:ext>
            </a:extLst>
          </p:cNvPr>
          <p:cNvGraphicFramePr/>
          <p:nvPr>
            <p:extLst>
              <p:ext uri="{D42A27DB-BD31-4B8C-83A1-F6EECF244321}">
                <p14:modId xmlns:p14="http://schemas.microsoft.com/office/powerpoint/2010/main" val="1915845749"/>
              </p:ext>
            </p:extLst>
          </p:nvPr>
        </p:nvGraphicFramePr>
        <p:xfrm>
          <a:off x="351321" y="2340679"/>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Los Angeles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$75,311 - $85,647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$77,220 - $100,499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$77,220 - $100,499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Santa Monica-Malibu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$66,293 - $81,544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$70,759 - $95,149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$73,289 - $97,679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117213677"/>
              </p:ext>
            </p:extLst>
          </p:nvPr>
        </p:nvGraphicFramePr>
        <p:xfrm>
          <a:off x="351321" y="2340679"/>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Los Angeles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$75,311 - $85,647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$77,220 - $100,499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$77,220 - $100,499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$86,479 - $124,387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Santa Monica-Malibu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$66,293 - $81,544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$70,759 - $95,149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$73,289 - $97,679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$89,619 - $115,372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699351"/>
            <a:ext cx="6195514" cy="830997"/>
          </a:xfrm>
          <a:prstGeom prst="rect">
            <a:avLst/>
          </a:prstGeom>
          <a:noFill/>
        </p:spPr>
        <p:txBody>
          <a:bodyPr wrap="square" rtlCol="0">
            <a:spAutoFit/>
          </a:bodyPr>
          <a:lstStyle/>
          <a:p>
            <a:pPr lvl="0" algn="ctr" defTabSz="914400">
              <a:defRPr/>
            </a:pPr>
            <a:r>
              <a:rPr lang="en-US" sz="2400" dirty="0">
                <a:solidFill>
                  <a:srgbClr val="7030A0"/>
                </a:solidFill>
              </a:rPr>
              <a:t>194-day contract </a:t>
            </a:r>
            <a:r>
              <a:rPr lang="en-US" sz="2400" dirty="0">
                <a:solidFill>
                  <a:srgbClr val="7030A0"/>
                </a:solidFill>
                <a:sym typeface="Calibri"/>
              </a:rPr>
              <a:t>→</a:t>
            </a:r>
            <a:r>
              <a:rPr lang="en-US" sz="2400" dirty="0">
                <a:solidFill>
                  <a:srgbClr val="7030A0"/>
                </a:solidFill>
              </a:rPr>
              <a:t> $106,000 = $68.30/hr.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925312729"/>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216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$120,083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$162,381</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228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$139,923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$203,027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$240,000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$294,045</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194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$165,000 @ 222 days = $92.91/hr.</a:t>
            </a:r>
          </a:p>
          <a:p>
            <a:pPr algn="ctr" defTabSz="914400">
              <a:defRPr/>
            </a:pPr>
            <a:r>
              <a:rPr lang="en-US" sz="2000" dirty="0">
                <a:solidFill>
                  <a:srgbClr val="7030A0"/>
                </a:solidFill>
                <a:latin typeface="Arial" panose="020B0604020202020204"/>
              </a:rPr>
              <a:t>$275,000 @ 260 days = $132.21/hr.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$1,283 - $4,875</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$3,750 - $4,875</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339</TotalTime>
  <Words>1115</Words>
  <Application>Microsoft Macintosh PowerPoint</Application>
  <PresentationFormat>On-screen Show (4:3)</PresentationFormat>
  <Paragraphs>111</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2026-10-28T18:12:05Z</dcterms:modified>
</cp:coreProperties>
</file>